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13716000" cx="24377650"/>
  <p:notesSz cx="6858000" cy="9144000"/>
  <p:embeddedFontLst>
    <p:embeddedFont>
      <p:font typeface="Roboto Thin"/>
      <p:regular r:id="rId47"/>
      <p:bold r:id="rId48"/>
      <p:italic r:id="rId49"/>
      <p:boldItalic r:id="rId50"/>
    </p:embeddedFont>
    <p:embeddedFont>
      <p:font typeface="Roboto Medium"/>
      <p:regular r:id="rId51"/>
      <p:bold r:id="rId52"/>
      <p:italic r:id="rId53"/>
      <p:boldItalic r:id="rId54"/>
    </p:embeddedFont>
    <p:embeddedFont>
      <p:font typeface="Roboto"/>
      <p:regular r:id="rId55"/>
      <p:bold r:id="rId56"/>
      <p:italic r:id="rId57"/>
      <p:boldItalic r:id="rId58"/>
    </p:embeddedFont>
    <p:embeddedFont>
      <p:font typeface="Amatic SC"/>
      <p:regular r:id="rId59"/>
      <p:bold r:id="rId60"/>
    </p:embeddedFont>
    <p:embeddedFont>
      <p:font typeface="Inconsolata"/>
      <p:regular r:id="rId61"/>
      <p:bold r:id="rId62"/>
    </p:embeddedFont>
    <p:embeddedFont>
      <p:font typeface="Lato Light"/>
      <p:regular r:id="rId63"/>
      <p:bold r:id="rId64"/>
      <p:italic r:id="rId65"/>
      <p:boldItalic r:id="rId66"/>
    </p:embeddedFont>
    <p:embeddedFont>
      <p:font typeface="Roboto Light"/>
      <p:regular r:id="rId67"/>
      <p:bold r:id="rId68"/>
      <p:italic r:id="rId69"/>
      <p:boldItalic r:id="rId70"/>
    </p:embeddedFon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 uri="http://customooxmlschemas.google.com/">
      <go:slidesCustomData xmlns:go="http://customooxmlschemas.google.com/" r:id="rId75" roundtripDataSignature="AMtx7miNexHUGN3/abFr+/hX7LLdGuIT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562760-4833-47A6-9702-341BEF43AF70}">
  <a:tblStyle styleId="{32562760-4833-47A6-9702-341BEF43AF7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regular.fntdata"/><Relationship Id="rId70" Type="http://schemas.openxmlformats.org/officeDocument/2006/relationships/font" Target="fonts/RobotoLigh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consolata-bold.fntdata"/><Relationship Id="rId61" Type="http://schemas.openxmlformats.org/officeDocument/2006/relationships/font" Target="fonts/Inconsolata-regular.fntdata"/><Relationship Id="rId20" Type="http://schemas.openxmlformats.org/officeDocument/2006/relationships/slide" Target="slides/slide13.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5.xml"/><Relationship Id="rId66" Type="http://schemas.openxmlformats.org/officeDocument/2006/relationships/font" Target="fonts/LatoLight-boldItalic.fntdata"/><Relationship Id="rId21" Type="http://schemas.openxmlformats.org/officeDocument/2006/relationships/slide" Target="slides/slide14.xml"/><Relationship Id="rId65" Type="http://schemas.openxmlformats.org/officeDocument/2006/relationships/font" Target="fonts/LatoLight-italic.fntdata"/><Relationship Id="rId24" Type="http://schemas.openxmlformats.org/officeDocument/2006/relationships/slide" Target="slides/slide17.xml"/><Relationship Id="rId68" Type="http://schemas.openxmlformats.org/officeDocument/2006/relationships/font" Target="fonts/RobotoLight-bold.fntdata"/><Relationship Id="rId23" Type="http://schemas.openxmlformats.org/officeDocument/2006/relationships/slide" Target="slides/slide16.xml"/><Relationship Id="rId67" Type="http://schemas.openxmlformats.org/officeDocument/2006/relationships/font" Target="fonts/RobotoLight-regular.fntdata"/><Relationship Id="rId60" Type="http://schemas.openxmlformats.org/officeDocument/2006/relationships/font" Target="fonts/AmaticSC-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regular.fntdata"/><Relationship Id="rId50" Type="http://schemas.openxmlformats.org/officeDocument/2006/relationships/font" Target="fonts/RobotoThin-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RobotoMedium-boldItalic.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AmaticSC-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7" name="Google Shape;140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9" name="Google Shape;141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0" name="Google Shape;143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1" name="Google Shape;143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4" name="Google Shape;147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4" name="Google Shape;1484;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6" name="Google Shape;131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0" name="Google Shape;151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1" name="Google Shape;152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2" name="Google Shape;152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3" name="Google Shape;153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4" name="Google Shape;153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2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4" name="Google Shape;155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5" name="Google Shape;156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5" name="Google Shape;157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6" name="Google Shape;1576;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5" name="Google Shape;158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3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3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3" name="Google Shape;160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3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3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9" name="Google Shape;161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3" name="Google Shape;163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3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7" name="Google Shape;164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3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2" name="Google Shape;166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5" name="Google Shape;133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1" name="Google Shape;13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6" name="Google Shape;137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 name="Google Shape;13;p41"/>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 name="Google Shape;14;p4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17" name="Shape 117"/>
        <p:cNvGrpSpPr/>
        <p:nvPr/>
      </p:nvGrpSpPr>
      <p:grpSpPr>
        <a:xfrm>
          <a:off x="0" y="0"/>
          <a:ext cx="0" cy="0"/>
          <a:chOff x="0" y="0"/>
          <a:chExt cx="0" cy="0"/>
        </a:xfrm>
      </p:grpSpPr>
      <p:pic>
        <p:nvPicPr>
          <p:cNvPr id="118" name="Google Shape;118;p52"/>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19" name="Google Shape;119;p52"/>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52"/>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21" name="Google Shape;121;p52"/>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Digital Marketing</a:t>
            </a:r>
            <a:endParaRPr b="0" i="0" sz="4800" u="none" cap="none" strike="noStrike">
              <a:solidFill>
                <a:srgbClr val="FFFFFF"/>
              </a:solidFill>
              <a:latin typeface="Roboto Medium"/>
              <a:ea typeface="Roboto Medium"/>
              <a:cs typeface="Roboto Medium"/>
              <a:sym typeface="Roboto Medium"/>
            </a:endParaRPr>
          </a:p>
        </p:txBody>
      </p:sp>
      <p:sp>
        <p:nvSpPr>
          <p:cNvPr id="122" name="Google Shape;122;p52"/>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3" name="Google Shape;123;p52"/>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4" name="Google Shape;124;p52"/>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25" name="Google Shape;125;p52"/>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126" name="Google Shape;126;p52"/>
          <p:cNvPicPr preferRelativeResize="0"/>
          <p:nvPr/>
        </p:nvPicPr>
        <p:blipFill rotWithShape="1">
          <a:blip r:embed="rId4">
            <a:alphaModFix/>
          </a:blip>
          <a:srcRect b="0" l="0" r="0" t="0"/>
          <a:stretch/>
        </p:blipFill>
        <p:spPr>
          <a:xfrm>
            <a:off x="2278273" y="2817400"/>
            <a:ext cx="5513298" cy="55132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27" name="Shape 127"/>
        <p:cNvGrpSpPr/>
        <p:nvPr/>
      </p:nvGrpSpPr>
      <p:grpSpPr>
        <a:xfrm>
          <a:off x="0" y="0"/>
          <a:ext cx="0" cy="0"/>
          <a:chOff x="0" y="0"/>
          <a:chExt cx="0" cy="0"/>
        </a:xfrm>
      </p:grpSpPr>
      <p:pic>
        <p:nvPicPr>
          <p:cNvPr id="128" name="Google Shape;128;p5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29" name="Google Shape;129;p53"/>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0" name="Google Shape;130;p5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5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32" name="Shape 132"/>
        <p:cNvGrpSpPr/>
        <p:nvPr/>
      </p:nvGrpSpPr>
      <p:grpSpPr>
        <a:xfrm>
          <a:off x="0" y="0"/>
          <a:ext cx="0" cy="0"/>
          <a:chOff x="0" y="0"/>
          <a:chExt cx="0" cy="0"/>
        </a:xfrm>
      </p:grpSpPr>
      <p:pic>
        <p:nvPicPr>
          <p:cNvPr id="133" name="Google Shape;133;p54"/>
          <p:cNvPicPr preferRelativeResize="0"/>
          <p:nvPr/>
        </p:nvPicPr>
        <p:blipFill rotWithShape="1">
          <a:blip r:embed="rId2">
            <a:alphaModFix/>
          </a:blip>
          <a:srcRect b="119" l="0" r="0" t="118"/>
          <a:stretch/>
        </p:blipFill>
        <p:spPr>
          <a:xfrm>
            <a:off x="18792305" y="2427400"/>
            <a:ext cx="4875530" cy="10092796"/>
          </a:xfrm>
          <a:prstGeom prst="rect">
            <a:avLst/>
          </a:prstGeom>
          <a:noFill/>
          <a:ln>
            <a:noFill/>
          </a:ln>
        </p:spPr>
      </p:pic>
      <p:sp>
        <p:nvSpPr>
          <p:cNvPr id="134" name="Google Shape;134;p5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5" name="Google Shape;135;p5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36" name="Google Shape;136;p5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7" name="Google Shape;137;p5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8" name="Google Shape;138;p5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54"/>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cxnSp>
        <p:nvCxnSpPr>
          <p:cNvPr id="140" name="Google Shape;140;p54"/>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141" name="Google Shape;141;p5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42" name="Shape 142"/>
        <p:cNvGrpSpPr/>
        <p:nvPr/>
      </p:nvGrpSpPr>
      <p:grpSpPr>
        <a:xfrm>
          <a:off x="0" y="0"/>
          <a:ext cx="0" cy="0"/>
          <a:chOff x="0" y="0"/>
          <a:chExt cx="0" cy="0"/>
        </a:xfrm>
      </p:grpSpPr>
      <p:pic>
        <p:nvPicPr>
          <p:cNvPr id="143" name="Google Shape;143;p5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44" name="Google Shape;144;p5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45" name="Google Shape;145;p55"/>
          <p:cNvPicPr preferRelativeResize="0"/>
          <p:nvPr/>
        </p:nvPicPr>
        <p:blipFill rotWithShape="1">
          <a:blip r:embed="rId3">
            <a:alphaModFix/>
          </a:blip>
          <a:srcRect b="0" l="138" r="148" t="0"/>
          <a:stretch/>
        </p:blipFill>
        <p:spPr>
          <a:xfrm>
            <a:off x="3354260" y="3554200"/>
            <a:ext cx="3656648" cy="5338703"/>
          </a:xfrm>
          <a:prstGeom prst="rect">
            <a:avLst/>
          </a:prstGeom>
          <a:noFill/>
          <a:ln>
            <a:noFill/>
          </a:ln>
        </p:spPr>
      </p:pic>
      <p:sp>
        <p:nvSpPr>
          <p:cNvPr id="146" name="Google Shape;146;p5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5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48" name="Shape 148"/>
        <p:cNvGrpSpPr/>
        <p:nvPr/>
      </p:nvGrpSpPr>
      <p:grpSpPr>
        <a:xfrm>
          <a:off x="0" y="0"/>
          <a:ext cx="0" cy="0"/>
          <a:chOff x="0" y="0"/>
          <a:chExt cx="0" cy="0"/>
        </a:xfrm>
      </p:grpSpPr>
      <p:pic>
        <p:nvPicPr>
          <p:cNvPr id="149" name="Google Shape;149;p56"/>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50" name="Google Shape;150;p5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51" name="Google Shape;151;p5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5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marR="0" rtl="0" algn="r">
              <a:lnSpc>
                <a:spcPct val="100000"/>
              </a:lnSpc>
              <a:spcBef>
                <a:spcPts val="0"/>
              </a:spcBef>
              <a:spcAft>
                <a:spcPts val="0"/>
              </a:spcAft>
              <a:buClr>
                <a:srgbClr val="000000"/>
              </a:buClr>
              <a:buSzPts val="7200"/>
              <a:buFont typeface="Arial"/>
              <a:buNone/>
            </a:pPr>
            <a:r>
              <a:rPr b="0" i="0" lang="en-US" sz="7200" u="none" cap="none" strike="noStrike">
                <a:solidFill>
                  <a:srgbClr val="FFFFFF"/>
                </a:solidFill>
                <a:latin typeface="Roboto Light"/>
                <a:ea typeface="Roboto Light"/>
                <a:cs typeface="Roboto Light"/>
                <a:sym typeface="Roboto Light"/>
              </a:rPr>
              <a:t>Instructor Demonstration</a:t>
            </a:r>
            <a:endParaRPr b="0" i="0" sz="7200" u="none" cap="none" strike="noStrike">
              <a:solidFill>
                <a:srgbClr val="FFFFFF"/>
              </a:solidFill>
              <a:latin typeface="Roboto Light"/>
              <a:ea typeface="Roboto Light"/>
              <a:cs typeface="Roboto Light"/>
              <a:sym typeface="Roboto Light"/>
            </a:endParaRPr>
          </a:p>
        </p:txBody>
      </p:sp>
      <p:sp>
        <p:nvSpPr>
          <p:cNvPr id="154" name="Google Shape;154;p5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55" name="Google Shape;155;p5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56" name="Google Shape;156;p5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57" name="Shape 157"/>
        <p:cNvGrpSpPr/>
        <p:nvPr/>
      </p:nvGrpSpPr>
      <p:grpSpPr>
        <a:xfrm>
          <a:off x="0" y="0"/>
          <a:ext cx="0" cy="0"/>
          <a:chOff x="0" y="0"/>
          <a:chExt cx="0" cy="0"/>
        </a:xfrm>
      </p:grpSpPr>
      <p:pic>
        <p:nvPicPr>
          <p:cNvPr id="158" name="Google Shape;158;p57"/>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59" name="Google Shape;159;p5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57"/>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61" name="Google Shape;161;p5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 name="Google Shape;162;p5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63" name="Google Shape;163;p5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64" name="Google Shape;164;p5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5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66" name="Google Shape;166;p5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7" name="Google Shape;167;p5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68" name="Shape 168"/>
        <p:cNvGrpSpPr/>
        <p:nvPr/>
      </p:nvGrpSpPr>
      <p:grpSpPr>
        <a:xfrm>
          <a:off x="0" y="0"/>
          <a:ext cx="0" cy="0"/>
          <a:chOff x="0" y="0"/>
          <a:chExt cx="0" cy="0"/>
        </a:xfrm>
      </p:grpSpPr>
      <p:pic>
        <p:nvPicPr>
          <p:cNvPr id="169" name="Google Shape;169;p5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70" name="Google Shape;170;p5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1" name="Google Shape;171;p58"/>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172" name="Google Shape;172;p5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3" name="Google Shape;173;p5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4" name="Google Shape;174;p5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cxnSp>
        <p:nvCxnSpPr>
          <p:cNvPr id="175" name="Google Shape;175;p58"/>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176" name="Google Shape;176;p5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7" name="Google Shape;177;p5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78" name="Shape 178"/>
        <p:cNvGrpSpPr/>
        <p:nvPr/>
      </p:nvGrpSpPr>
      <p:grpSpPr>
        <a:xfrm>
          <a:off x="0" y="0"/>
          <a:ext cx="0" cy="0"/>
          <a:chOff x="0" y="0"/>
          <a:chExt cx="0" cy="0"/>
        </a:xfrm>
      </p:grpSpPr>
      <p:pic>
        <p:nvPicPr>
          <p:cNvPr id="179" name="Google Shape;179;p59"/>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80" name="Google Shape;180;p5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59"/>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82" name="Google Shape;182;p5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5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 name="Google Shape;184;p5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5" name="Google Shape;185;p5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86" name="Google Shape;186;p5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87" name="Google Shape;187;p5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88" name="Shape 188"/>
        <p:cNvGrpSpPr/>
        <p:nvPr/>
      </p:nvGrpSpPr>
      <p:grpSpPr>
        <a:xfrm>
          <a:off x="0" y="0"/>
          <a:ext cx="0" cy="0"/>
          <a:chOff x="0" y="0"/>
          <a:chExt cx="0" cy="0"/>
        </a:xfrm>
      </p:grpSpPr>
      <p:sp>
        <p:nvSpPr>
          <p:cNvPr id="189" name="Google Shape;189;p6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0" name="Google Shape;190;p6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1" name="Google Shape;191;p60"/>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192" name="Google Shape;192;p6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93" name="Google Shape;193;p6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4" name="Google Shape;194;p6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5" name="Google Shape;195;p60"/>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196" name="Google Shape;196;p6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97" name="Google Shape;197;p6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98" name="Shape 198"/>
        <p:cNvGrpSpPr/>
        <p:nvPr/>
      </p:nvGrpSpPr>
      <p:grpSpPr>
        <a:xfrm>
          <a:off x="0" y="0"/>
          <a:ext cx="0" cy="0"/>
          <a:chOff x="0" y="0"/>
          <a:chExt cx="0" cy="0"/>
        </a:xfrm>
      </p:grpSpPr>
      <p:pic>
        <p:nvPicPr>
          <p:cNvPr id="199" name="Google Shape;199;p61"/>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200" name="Google Shape;200;p6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201" name="Google Shape;201;p61"/>
          <p:cNvPicPr preferRelativeResize="0"/>
          <p:nvPr/>
        </p:nvPicPr>
        <p:blipFill rotWithShape="1">
          <a:blip r:embed="rId3">
            <a:alphaModFix/>
          </a:blip>
          <a:srcRect b="0" l="209" r="208" t="0"/>
          <a:stretch/>
        </p:blipFill>
        <p:spPr>
          <a:xfrm>
            <a:off x="2288388" y="2927000"/>
            <a:ext cx="4631755" cy="5280200"/>
          </a:xfrm>
          <a:prstGeom prst="rect">
            <a:avLst/>
          </a:prstGeom>
          <a:noFill/>
          <a:ln>
            <a:noFill/>
          </a:ln>
        </p:spPr>
      </p:pic>
      <p:sp>
        <p:nvSpPr>
          <p:cNvPr id="202" name="Google Shape;202;p6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61"/>
          <p:cNvPicPr preferRelativeResize="0"/>
          <p:nvPr/>
        </p:nvPicPr>
        <p:blipFill rotWithShape="1">
          <a:blip r:embed="rId4">
            <a:alphaModFix/>
          </a:blip>
          <a:srcRect b="0" l="0" r="0" t="0"/>
          <a:stretch/>
        </p:blipFill>
        <p:spPr>
          <a:xfrm>
            <a:off x="21493494" y="10600400"/>
            <a:ext cx="1462660" cy="1935211"/>
          </a:xfrm>
          <a:prstGeom prst="rect">
            <a:avLst/>
          </a:prstGeom>
          <a:noFill/>
          <a:ln>
            <a:noFill/>
          </a:ln>
        </p:spPr>
      </p:pic>
      <p:sp>
        <p:nvSpPr>
          <p:cNvPr id="204" name="Google Shape;204;p6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p6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6" name="Google Shape;206;p6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Due Date:</a:t>
            </a:r>
            <a:endParaRPr b="1" i="0" sz="3500" u="none" cap="none" strike="noStrike">
              <a:solidFill>
                <a:srgbClr val="FFFFFF"/>
              </a:solidFill>
              <a:latin typeface="Roboto"/>
              <a:ea typeface="Roboto"/>
              <a:cs typeface="Roboto"/>
              <a:sym typeface="Roboto"/>
            </a:endParaRPr>
          </a:p>
        </p:txBody>
      </p:sp>
      <p:sp>
        <p:nvSpPr>
          <p:cNvPr id="207" name="Google Shape;207;p6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8" name="Google Shape;208;p6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6" name="Shape 16"/>
        <p:cNvGrpSpPr/>
        <p:nvPr/>
      </p:nvGrpSpPr>
      <p:grpSpPr>
        <a:xfrm>
          <a:off x="0" y="0"/>
          <a:ext cx="0" cy="0"/>
          <a:chOff x="0" y="0"/>
          <a:chExt cx="0" cy="0"/>
        </a:xfrm>
      </p:grpSpPr>
      <p:sp>
        <p:nvSpPr>
          <p:cNvPr id="17" name="Google Shape;17;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 name="Google Shape;18;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 name="Google Shape;19;p42"/>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20" name="Google Shape;20;p4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42"/>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22" name="Google Shape;22;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3" name="Google Shape;23;p42"/>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2"/>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5" name="Google Shape;25;p42"/>
          <p:cNvGrpSpPr/>
          <p:nvPr/>
        </p:nvGrpSpPr>
        <p:grpSpPr>
          <a:xfrm>
            <a:off x="1218833" y="3586941"/>
            <a:ext cx="1421954" cy="1422613"/>
            <a:chOff x="457200" y="1378813"/>
            <a:chExt cx="695400" cy="695450"/>
          </a:xfrm>
        </p:grpSpPr>
        <p:sp>
          <p:nvSpPr>
            <p:cNvPr id="26" name="Google Shape;26;p4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01</a:t>
              </a:r>
              <a:endParaRPr b="0" i="0" sz="5600" u="none" cap="none" strike="noStrike">
                <a:solidFill>
                  <a:srgbClr val="000000"/>
                </a:solidFill>
                <a:latin typeface="Roboto Light"/>
                <a:ea typeface="Roboto Light"/>
                <a:cs typeface="Roboto Light"/>
                <a:sym typeface="Roboto Light"/>
              </a:endParaRPr>
            </a:p>
          </p:txBody>
        </p:sp>
        <p:sp>
          <p:nvSpPr>
            <p:cNvPr id="27" name="Google Shape;27;p42"/>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42"/>
          <p:cNvGrpSpPr/>
          <p:nvPr/>
        </p:nvGrpSpPr>
        <p:grpSpPr>
          <a:xfrm>
            <a:off x="8608308" y="3586941"/>
            <a:ext cx="1421954" cy="1422613"/>
            <a:chOff x="457200" y="1378813"/>
            <a:chExt cx="695400" cy="695450"/>
          </a:xfrm>
        </p:grpSpPr>
        <p:sp>
          <p:nvSpPr>
            <p:cNvPr id="29" name="Google Shape;29;p4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02</a:t>
              </a:r>
              <a:endParaRPr b="0" i="0" sz="5600" u="none" cap="none" strike="noStrike">
                <a:solidFill>
                  <a:srgbClr val="000000"/>
                </a:solidFill>
                <a:latin typeface="Roboto Light"/>
                <a:ea typeface="Roboto Light"/>
                <a:cs typeface="Roboto Light"/>
                <a:sym typeface="Roboto Light"/>
              </a:endParaRPr>
            </a:p>
          </p:txBody>
        </p:sp>
        <p:sp>
          <p:nvSpPr>
            <p:cNvPr id="30" name="Google Shape;30;p42"/>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42"/>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2"/>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3" name="Google Shape;33;p42"/>
          <p:cNvGrpSpPr/>
          <p:nvPr/>
        </p:nvGrpSpPr>
        <p:grpSpPr>
          <a:xfrm>
            <a:off x="16353290" y="3588941"/>
            <a:ext cx="1421954" cy="1422613"/>
            <a:chOff x="457200" y="1378813"/>
            <a:chExt cx="695400" cy="695450"/>
          </a:xfrm>
        </p:grpSpPr>
        <p:sp>
          <p:nvSpPr>
            <p:cNvPr id="34" name="Google Shape;34;p4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03</a:t>
              </a:r>
              <a:endParaRPr b="0" i="0" sz="5600" u="none" cap="none" strike="noStrike">
                <a:solidFill>
                  <a:srgbClr val="000000"/>
                </a:solidFill>
                <a:latin typeface="Roboto Light"/>
                <a:ea typeface="Roboto Light"/>
                <a:cs typeface="Roboto Light"/>
                <a:sym typeface="Roboto Light"/>
              </a:endParaRPr>
            </a:p>
          </p:txBody>
        </p:sp>
        <p:sp>
          <p:nvSpPr>
            <p:cNvPr id="35" name="Google Shape;35;p42"/>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2"/>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2"/>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09" name="Shape 209"/>
        <p:cNvGrpSpPr/>
        <p:nvPr/>
      </p:nvGrpSpPr>
      <p:grpSpPr>
        <a:xfrm>
          <a:off x="0" y="0"/>
          <a:ext cx="0" cy="0"/>
          <a:chOff x="0" y="0"/>
          <a:chExt cx="0" cy="0"/>
        </a:xfrm>
      </p:grpSpPr>
      <p:sp>
        <p:nvSpPr>
          <p:cNvPr id="210" name="Google Shape;210;p6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211" name="Google Shape;211;p6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2" name="Google Shape;212;p62"/>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pic>
        <p:nvPicPr>
          <p:cNvPr id="213" name="Google Shape;213;p62"/>
          <p:cNvPicPr preferRelativeResize="0"/>
          <p:nvPr/>
        </p:nvPicPr>
        <p:blipFill rotWithShape="1">
          <a:blip r:embed="rId2">
            <a:alphaModFix/>
          </a:blip>
          <a:srcRect b="0" l="504" r="503" t="0"/>
          <a:stretch/>
        </p:blipFill>
        <p:spPr>
          <a:xfrm>
            <a:off x="22013117" y="11202333"/>
            <a:ext cx="1462661" cy="1663773"/>
          </a:xfrm>
          <a:prstGeom prst="rect">
            <a:avLst/>
          </a:prstGeom>
          <a:noFill/>
          <a:ln>
            <a:noFill/>
          </a:ln>
        </p:spPr>
      </p:pic>
      <p:sp>
        <p:nvSpPr>
          <p:cNvPr id="214" name="Google Shape;214;p6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15" name="Google Shape;215;p6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16" name="Google Shape;216;p62"/>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217" name="Google Shape;217;p6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18" name="Google Shape;218;p6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19" name="Shape 219"/>
        <p:cNvGrpSpPr/>
        <p:nvPr/>
      </p:nvGrpSpPr>
      <p:grpSpPr>
        <a:xfrm>
          <a:off x="0" y="0"/>
          <a:ext cx="0" cy="0"/>
          <a:chOff x="0" y="0"/>
          <a:chExt cx="0" cy="0"/>
        </a:xfrm>
      </p:grpSpPr>
      <p:sp>
        <p:nvSpPr>
          <p:cNvPr id="220" name="Google Shape;220;p6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2" name="Google Shape;222;p6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23" name="Google Shape;223;p63"/>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224" name="Google Shape;224;p6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5" name="Google Shape;225;p63"/>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226" name="Google Shape;226;p6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27" name="Google Shape;227;p63"/>
          <p:cNvGrpSpPr/>
          <p:nvPr/>
        </p:nvGrpSpPr>
        <p:grpSpPr>
          <a:xfrm>
            <a:off x="1218894" y="3676879"/>
            <a:ext cx="2071187" cy="1656821"/>
            <a:chOff x="457200" y="1378813"/>
            <a:chExt cx="776889" cy="621300"/>
          </a:xfrm>
        </p:grpSpPr>
        <p:sp>
          <p:nvSpPr>
            <p:cNvPr id="228" name="Google Shape;228;p6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29" name="Google Shape;229;p6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63"/>
          <p:cNvGrpSpPr/>
          <p:nvPr/>
        </p:nvGrpSpPr>
        <p:grpSpPr>
          <a:xfrm>
            <a:off x="1218894" y="5943313"/>
            <a:ext cx="2071187" cy="1656821"/>
            <a:chOff x="457200" y="1378813"/>
            <a:chExt cx="776889" cy="621300"/>
          </a:xfrm>
        </p:grpSpPr>
        <p:sp>
          <p:nvSpPr>
            <p:cNvPr id="231" name="Google Shape;231;p6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32" name="Google Shape;232;p6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63"/>
          <p:cNvGrpSpPr/>
          <p:nvPr/>
        </p:nvGrpSpPr>
        <p:grpSpPr>
          <a:xfrm>
            <a:off x="1218894" y="8196979"/>
            <a:ext cx="2071187" cy="1656821"/>
            <a:chOff x="457200" y="1378813"/>
            <a:chExt cx="776889" cy="621300"/>
          </a:xfrm>
        </p:grpSpPr>
        <p:sp>
          <p:nvSpPr>
            <p:cNvPr id="234" name="Google Shape;234;p6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35" name="Google Shape;235;p6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63"/>
          <p:cNvGrpSpPr/>
          <p:nvPr/>
        </p:nvGrpSpPr>
        <p:grpSpPr>
          <a:xfrm>
            <a:off x="1218894" y="10463379"/>
            <a:ext cx="2071187" cy="1656821"/>
            <a:chOff x="457200" y="1378813"/>
            <a:chExt cx="776889" cy="621300"/>
          </a:xfrm>
        </p:grpSpPr>
        <p:sp>
          <p:nvSpPr>
            <p:cNvPr id="237" name="Google Shape;237;p6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38" name="Google Shape;238;p6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6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0" name="Google Shape;240;p6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4" name="Google Shape;244;p6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5" name="Google Shape;245;p6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46" name="Shape 246"/>
        <p:cNvGrpSpPr/>
        <p:nvPr/>
      </p:nvGrpSpPr>
      <p:grpSpPr>
        <a:xfrm>
          <a:off x="0" y="0"/>
          <a:ext cx="0" cy="0"/>
          <a:chOff x="0" y="0"/>
          <a:chExt cx="0" cy="0"/>
        </a:xfrm>
      </p:grpSpPr>
      <p:sp>
        <p:nvSpPr>
          <p:cNvPr id="247" name="Google Shape;247;p6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9" name="Google Shape;249;p6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50" name="Google Shape;250;p64"/>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251" name="Google Shape;251;p6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2" name="Google Shape;252;p64"/>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253" name="Google Shape;253;p6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54" name="Google Shape;254;p64"/>
          <p:cNvGrpSpPr/>
          <p:nvPr/>
        </p:nvGrpSpPr>
        <p:grpSpPr>
          <a:xfrm>
            <a:off x="1218895" y="3467313"/>
            <a:ext cx="2071187" cy="1656821"/>
            <a:chOff x="457200" y="1378813"/>
            <a:chExt cx="776889" cy="621300"/>
          </a:xfrm>
        </p:grpSpPr>
        <p:sp>
          <p:nvSpPr>
            <p:cNvPr id="255" name="Google Shape;255;p6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56" name="Google Shape;256;p6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64"/>
          <p:cNvGrpSpPr/>
          <p:nvPr/>
        </p:nvGrpSpPr>
        <p:grpSpPr>
          <a:xfrm>
            <a:off x="1218894" y="5333713"/>
            <a:ext cx="2071187" cy="1656821"/>
            <a:chOff x="457200" y="1378813"/>
            <a:chExt cx="776889" cy="621300"/>
          </a:xfrm>
        </p:grpSpPr>
        <p:sp>
          <p:nvSpPr>
            <p:cNvPr id="258" name="Google Shape;258;p6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59" name="Google Shape;259;p6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64"/>
          <p:cNvGrpSpPr/>
          <p:nvPr/>
        </p:nvGrpSpPr>
        <p:grpSpPr>
          <a:xfrm>
            <a:off x="1218894" y="7180979"/>
            <a:ext cx="2071187" cy="1656821"/>
            <a:chOff x="457200" y="1378813"/>
            <a:chExt cx="776889" cy="621300"/>
          </a:xfrm>
        </p:grpSpPr>
        <p:sp>
          <p:nvSpPr>
            <p:cNvPr id="261" name="Google Shape;261;p6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62" name="Google Shape;262;p6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64"/>
          <p:cNvGrpSpPr/>
          <p:nvPr/>
        </p:nvGrpSpPr>
        <p:grpSpPr>
          <a:xfrm>
            <a:off x="1218894" y="9040979"/>
            <a:ext cx="2071187" cy="1656821"/>
            <a:chOff x="457200" y="1378813"/>
            <a:chExt cx="776889" cy="621300"/>
          </a:xfrm>
        </p:grpSpPr>
        <p:sp>
          <p:nvSpPr>
            <p:cNvPr id="264" name="Google Shape;264;p6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65" name="Google Shape;265;p6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p6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67" name="Google Shape;267;p6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1" name="Google Shape;271;p6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2" name="Google Shape;272;p6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73" name="Google Shape;273;p64"/>
          <p:cNvGrpSpPr/>
          <p:nvPr/>
        </p:nvGrpSpPr>
        <p:grpSpPr>
          <a:xfrm>
            <a:off x="1251686" y="10888246"/>
            <a:ext cx="2071187" cy="1656821"/>
            <a:chOff x="457200" y="1378813"/>
            <a:chExt cx="776889" cy="621300"/>
          </a:xfrm>
        </p:grpSpPr>
        <p:sp>
          <p:nvSpPr>
            <p:cNvPr id="274" name="Google Shape;274;p6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75" name="Google Shape;275;p6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6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78" name="Shape 278"/>
        <p:cNvGrpSpPr/>
        <p:nvPr/>
      </p:nvGrpSpPr>
      <p:grpSpPr>
        <a:xfrm>
          <a:off x="0" y="0"/>
          <a:ext cx="0" cy="0"/>
          <a:chOff x="0" y="0"/>
          <a:chExt cx="0" cy="0"/>
        </a:xfrm>
      </p:grpSpPr>
      <p:sp>
        <p:nvSpPr>
          <p:cNvPr id="279" name="Google Shape;279;p6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1" name="Google Shape;281;p6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82" name="Google Shape;282;p65"/>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283" name="Google Shape;283;p6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84" name="Google Shape;284;p65"/>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285" name="Google Shape;285;p6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86" name="Google Shape;286;p65"/>
          <p:cNvGrpSpPr/>
          <p:nvPr/>
        </p:nvGrpSpPr>
        <p:grpSpPr>
          <a:xfrm>
            <a:off x="1218895" y="3300915"/>
            <a:ext cx="2071215" cy="1296816"/>
            <a:chOff x="457200" y="1466425"/>
            <a:chExt cx="776900" cy="486300"/>
          </a:xfrm>
        </p:grpSpPr>
        <p:sp>
          <p:nvSpPr>
            <p:cNvPr id="287" name="Google Shape;287;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288" name="Google Shape;288;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6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0" name="Google Shape;290;p6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 name="Google Shape;291;p65"/>
          <p:cNvGrpSpPr/>
          <p:nvPr/>
        </p:nvGrpSpPr>
        <p:grpSpPr>
          <a:xfrm>
            <a:off x="1218895" y="4877115"/>
            <a:ext cx="2071215" cy="1296816"/>
            <a:chOff x="457200" y="1466425"/>
            <a:chExt cx="776900" cy="486300"/>
          </a:xfrm>
        </p:grpSpPr>
        <p:sp>
          <p:nvSpPr>
            <p:cNvPr id="292" name="Google Shape;292;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293" name="Google Shape;293;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6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65"/>
          <p:cNvGrpSpPr/>
          <p:nvPr/>
        </p:nvGrpSpPr>
        <p:grpSpPr>
          <a:xfrm>
            <a:off x="1218895" y="6453315"/>
            <a:ext cx="2071215" cy="1296816"/>
            <a:chOff x="457200" y="1466425"/>
            <a:chExt cx="776900" cy="486300"/>
          </a:xfrm>
        </p:grpSpPr>
        <p:sp>
          <p:nvSpPr>
            <p:cNvPr id="296" name="Google Shape;296;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97" name="Google Shape;297;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 name="Google Shape;298;p6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 name="Google Shape;299;p65"/>
          <p:cNvGrpSpPr/>
          <p:nvPr/>
        </p:nvGrpSpPr>
        <p:grpSpPr>
          <a:xfrm>
            <a:off x="1218895" y="8029515"/>
            <a:ext cx="2071215" cy="1296816"/>
            <a:chOff x="457200" y="1466425"/>
            <a:chExt cx="776900" cy="486300"/>
          </a:xfrm>
        </p:grpSpPr>
        <p:sp>
          <p:nvSpPr>
            <p:cNvPr id="300" name="Google Shape;300;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301" name="Google Shape;301;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6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 name="Google Shape;303;p65"/>
          <p:cNvGrpSpPr/>
          <p:nvPr/>
        </p:nvGrpSpPr>
        <p:grpSpPr>
          <a:xfrm>
            <a:off x="1218895" y="9605749"/>
            <a:ext cx="2071215" cy="1296816"/>
            <a:chOff x="457200" y="1466425"/>
            <a:chExt cx="776900" cy="486300"/>
          </a:xfrm>
        </p:grpSpPr>
        <p:sp>
          <p:nvSpPr>
            <p:cNvPr id="304" name="Google Shape;304;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305" name="Google Shape;305;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6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65"/>
          <p:cNvGrpSpPr/>
          <p:nvPr/>
        </p:nvGrpSpPr>
        <p:grpSpPr>
          <a:xfrm>
            <a:off x="1218895" y="11182082"/>
            <a:ext cx="2071215" cy="1296816"/>
            <a:chOff x="457200" y="1466425"/>
            <a:chExt cx="776900" cy="486300"/>
          </a:xfrm>
        </p:grpSpPr>
        <p:sp>
          <p:nvSpPr>
            <p:cNvPr id="308" name="Google Shape;308;p6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309" name="Google Shape;309;p6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6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1" name="Google Shape;311;p6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2" name="Google Shape;312;p6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3" name="Google Shape;313;p6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4" name="Google Shape;314;p6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315" name="Shape 315"/>
        <p:cNvGrpSpPr/>
        <p:nvPr/>
      </p:nvGrpSpPr>
      <p:grpSpPr>
        <a:xfrm>
          <a:off x="0" y="0"/>
          <a:ext cx="0" cy="0"/>
          <a:chOff x="0" y="0"/>
          <a:chExt cx="0" cy="0"/>
        </a:xfrm>
      </p:grpSpPr>
      <p:sp>
        <p:nvSpPr>
          <p:cNvPr id="316" name="Google Shape;316;p6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8" name="Google Shape;318;p6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19" name="Google Shape;319;p66"/>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320" name="Google Shape;320;p6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21" name="Google Shape;321;p66"/>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322" name="Google Shape;322;p6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23" name="Google Shape;323;p66"/>
          <p:cNvGrpSpPr/>
          <p:nvPr/>
        </p:nvGrpSpPr>
        <p:grpSpPr>
          <a:xfrm>
            <a:off x="1218895" y="3300915"/>
            <a:ext cx="2071215" cy="1296816"/>
            <a:chOff x="457200" y="1466425"/>
            <a:chExt cx="776900" cy="486300"/>
          </a:xfrm>
        </p:grpSpPr>
        <p:sp>
          <p:nvSpPr>
            <p:cNvPr id="324" name="Google Shape;324;p6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325" name="Google Shape;325;p6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6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7" name="Google Shape;327;p6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66"/>
          <p:cNvGrpSpPr/>
          <p:nvPr/>
        </p:nvGrpSpPr>
        <p:grpSpPr>
          <a:xfrm>
            <a:off x="1218895" y="4877115"/>
            <a:ext cx="2071215" cy="1296816"/>
            <a:chOff x="457200" y="1466425"/>
            <a:chExt cx="776900" cy="486300"/>
          </a:xfrm>
        </p:grpSpPr>
        <p:sp>
          <p:nvSpPr>
            <p:cNvPr id="329" name="Google Shape;329;p6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330" name="Google Shape;330;p6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6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66"/>
          <p:cNvGrpSpPr/>
          <p:nvPr/>
        </p:nvGrpSpPr>
        <p:grpSpPr>
          <a:xfrm>
            <a:off x="1218895" y="6453315"/>
            <a:ext cx="2071215" cy="1296816"/>
            <a:chOff x="457200" y="1466425"/>
            <a:chExt cx="776900" cy="486300"/>
          </a:xfrm>
        </p:grpSpPr>
        <p:sp>
          <p:nvSpPr>
            <p:cNvPr id="333" name="Google Shape;333;p6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334" name="Google Shape;334;p6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6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66"/>
          <p:cNvGrpSpPr/>
          <p:nvPr/>
        </p:nvGrpSpPr>
        <p:grpSpPr>
          <a:xfrm>
            <a:off x="1218895" y="8029515"/>
            <a:ext cx="2071215" cy="1296816"/>
            <a:chOff x="457200" y="1466425"/>
            <a:chExt cx="776900" cy="486300"/>
          </a:xfrm>
        </p:grpSpPr>
        <p:sp>
          <p:nvSpPr>
            <p:cNvPr id="337" name="Google Shape;337;p6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338" name="Google Shape;338;p6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6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 name="Google Shape;340;p66"/>
          <p:cNvGrpSpPr/>
          <p:nvPr/>
        </p:nvGrpSpPr>
        <p:grpSpPr>
          <a:xfrm>
            <a:off x="1218895" y="9605749"/>
            <a:ext cx="2071215" cy="1296816"/>
            <a:chOff x="457200" y="1466425"/>
            <a:chExt cx="776900" cy="486300"/>
          </a:xfrm>
        </p:grpSpPr>
        <p:sp>
          <p:nvSpPr>
            <p:cNvPr id="341" name="Google Shape;341;p6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342" name="Google Shape;342;p6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6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66"/>
          <p:cNvGrpSpPr/>
          <p:nvPr/>
        </p:nvGrpSpPr>
        <p:grpSpPr>
          <a:xfrm>
            <a:off x="1218895" y="11182082"/>
            <a:ext cx="2071215" cy="1296816"/>
            <a:chOff x="457200" y="1466425"/>
            <a:chExt cx="776900" cy="486300"/>
          </a:xfrm>
        </p:grpSpPr>
        <p:sp>
          <p:nvSpPr>
            <p:cNvPr id="345" name="Google Shape;345;p6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346" name="Google Shape;346;p6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6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8" name="Google Shape;348;p6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9" name="Google Shape;349;p6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0" name="Google Shape;350;p6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1" name="Google Shape;351;p6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52" name="Shape 352"/>
        <p:cNvGrpSpPr/>
        <p:nvPr/>
      </p:nvGrpSpPr>
      <p:grpSpPr>
        <a:xfrm>
          <a:off x="0" y="0"/>
          <a:ext cx="0" cy="0"/>
          <a:chOff x="0" y="0"/>
          <a:chExt cx="0" cy="0"/>
        </a:xfrm>
      </p:grpSpPr>
      <p:sp>
        <p:nvSpPr>
          <p:cNvPr id="353" name="Google Shape;353;p6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5" name="Google Shape;355;p6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56" name="Google Shape;356;p67"/>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357" name="Google Shape;357;p6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58" name="Google Shape;358;p67"/>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359" name="Google Shape;359;p6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60" name="Google Shape;360;p67"/>
          <p:cNvGrpSpPr/>
          <p:nvPr/>
        </p:nvGrpSpPr>
        <p:grpSpPr>
          <a:xfrm>
            <a:off x="1218958" y="3066140"/>
            <a:ext cx="1901385" cy="1190462"/>
            <a:chOff x="457200" y="1466425"/>
            <a:chExt cx="776900" cy="486300"/>
          </a:xfrm>
        </p:grpSpPr>
        <p:sp>
          <p:nvSpPr>
            <p:cNvPr id="361" name="Google Shape;361;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01</a:t>
              </a:r>
              <a:endParaRPr b="0" i="0" sz="6900" u="none" cap="none" strike="noStrike">
                <a:solidFill>
                  <a:srgbClr val="FFFFFF"/>
                </a:solidFill>
                <a:latin typeface="Roboto Light"/>
                <a:ea typeface="Roboto Light"/>
                <a:cs typeface="Roboto Light"/>
                <a:sym typeface="Roboto Light"/>
              </a:endParaRPr>
            </a:p>
          </p:txBody>
        </p:sp>
        <p:sp>
          <p:nvSpPr>
            <p:cNvPr id="362" name="Google Shape;362;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6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4" name="Google Shape;364;p6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67"/>
          <p:cNvGrpSpPr/>
          <p:nvPr/>
        </p:nvGrpSpPr>
        <p:grpSpPr>
          <a:xfrm>
            <a:off x="1218958" y="4459807"/>
            <a:ext cx="1901385" cy="1190462"/>
            <a:chOff x="457200" y="1466425"/>
            <a:chExt cx="776900" cy="486300"/>
          </a:xfrm>
        </p:grpSpPr>
        <p:sp>
          <p:nvSpPr>
            <p:cNvPr id="366" name="Google Shape;366;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02</a:t>
              </a:r>
              <a:endParaRPr b="0" i="0" sz="6900" u="none" cap="none" strike="noStrike">
                <a:solidFill>
                  <a:srgbClr val="FFFFFF"/>
                </a:solidFill>
                <a:latin typeface="Roboto Light"/>
                <a:ea typeface="Roboto Light"/>
                <a:cs typeface="Roboto Light"/>
                <a:sym typeface="Roboto Light"/>
              </a:endParaRPr>
            </a:p>
          </p:txBody>
        </p:sp>
        <p:sp>
          <p:nvSpPr>
            <p:cNvPr id="367" name="Google Shape;367;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6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9" name="Google Shape;369;p6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0" name="Google Shape;370;p67"/>
          <p:cNvGrpSpPr/>
          <p:nvPr/>
        </p:nvGrpSpPr>
        <p:grpSpPr>
          <a:xfrm>
            <a:off x="1218892" y="5854874"/>
            <a:ext cx="1901385" cy="1190462"/>
            <a:chOff x="457200" y="1466425"/>
            <a:chExt cx="776900" cy="486300"/>
          </a:xfrm>
        </p:grpSpPr>
        <p:sp>
          <p:nvSpPr>
            <p:cNvPr id="371" name="Google Shape;371;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03</a:t>
              </a:r>
              <a:endParaRPr b="0" i="0" sz="6900" u="none" cap="none" strike="noStrike">
                <a:solidFill>
                  <a:srgbClr val="FFFFFF"/>
                </a:solidFill>
                <a:latin typeface="Roboto Light"/>
                <a:ea typeface="Roboto Light"/>
                <a:cs typeface="Roboto Light"/>
                <a:sym typeface="Roboto Light"/>
              </a:endParaRPr>
            </a:p>
          </p:txBody>
        </p:sp>
        <p:sp>
          <p:nvSpPr>
            <p:cNvPr id="372" name="Google Shape;372;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 name="Google Shape;373;p6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4" name="Google Shape;374;p6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 name="Google Shape;375;p67"/>
          <p:cNvGrpSpPr/>
          <p:nvPr/>
        </p:nvGrpSpPr>
        <p:grpSpPr>
          <a:xfrm>
            <a:off x="1218892" y="7248540"/>
            <a:ext cx="1901385" cy="1190462"/>
            <a:chOff x="457200" y="1466425"/>
            <a:chExt cx="776900" cy="486300"/>
          </a:xfrm>
        </p:grpSpPr>
        <p:sp>
          <p:nvSpPr>
            <p:cNvPr id="376" name="Google Shape;376;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04</a:t>
              </a:r>
              <a:endParaRPr b="0" i="0" sz="6900" u="none" cap="none" strike="noStrike">
                <a:solidFill>
                  <a:srgbClr val="FFFFFF"/>
                </a:solidFill>
                <a:latin typeface="Roboto Light"/>
                <a:ea typeface="Roboto Light"/>
                <a:cs typeface="Roboto Light"/>
                <a:sym typeface="Roboto Light"/>
              </a:endParaRPr>
            </a:p>
          </p:txBody>
        </p:sp>
        <p:sp>
          <p:nvSpPr>
            <p:cNvPr id="377" name="Google Shape;377;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6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9" name="Google Shape;379;p6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67"/>
          <p:cNvGrpSpPr/>
          <p:nvPr/>
        </p:nvGrpSpPr>
        <p:grpSpPr>
          <a:xfrm>
            <a:off x="1218958" y="8642207"/>
            <a:ext cx="1901385" cy="1190462"/>
            <a:chOff x="457200" y="1466425"/>
            <a:chExt cx="776900" cy="486300"/>
          </a:xfrm>
        </p:grpSpPr>
        <p:sp>
          <p:nvSpPr>
            <p:cNvPr id="381" name="Google Shape;381;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05</a:t>
              </a:r>
              <a:endParaRPr b="0" i="0" sz="6900" u="none" cap="none" strike="noStrike">
                <a:solidFill>
                  <a:srgbClr val="FFFFFF"/>
                </a:solidFill>
                <a:latin typeface="Roboto Light"/>
                <a:ea typeface="Roboto Light"/>
                <a:cs typeface="Roboto Light"/>
                <a:sym typeface="Roboto Light"/>
              </a:endParaRPr>
            </a:p>
          </p:txBody>
        </p:sp>
        <p:sp>
          <p:nvSpPr>
            <p:cNvPr id="382" name="Google Shape;382;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6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4" name="Google Shape;384;p6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5" name="Google Shape;385;p67"/>
          <p:cNvGrpSpPr/>
          <p:nvPr/>
        </p:nvGrpSpPr>
        <p:grpSpPr>
          <a:xfrm>
            <a:off x="1218958" y="10035874"/>
            <a:ext cx="1901385" cy="1190462"/>
            <a:chOff x="457200" y="1466425"/>
            <a:chExt cx="776900" cy="486300"/>
          </a:xfrm>
        </p:grpSpPr>
        <p:sp>
          <p:nvSpPr>
            <p:cNvPr id="386" name="Google Shape;386;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06</a:t>
              </a:r>
              <a:endParaRPr b="0" i="0" sz="6900" u="none" cap="none" strike="noStrike">
                <a:solidFill>
                  <a:srgbClr val="FFFFFF"/>
                </a:solidFill>
                <a:latin typeface="Roboto Light"/>
                <a:ea typeface="Roboto Light"/>
                <a:cs typeface="Roboto Light"/>
                <a:sym typeface="Roboto Light"/>
              </a:endParaRPr>
            </a:p>
          </p:txBody>
        </p:sp>
        <p:sp>
          <p:nvSpPr>
            <p:cNvPr id="387" name="Google Shape;387;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8" name="Google Shape;388;p6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9" name="Google Shape;389;p6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67"/>
          <p:cNvGrpSpPr/>
          <p:nvPr/>
        </p:nvGrpSpPr>
        <p:grpSpPr>
          <a:xfrm>
            <a:off x="1218958" y="11497607"/>
            <a:ext cx="1901385" cy="1190462"/>
            <a:chOff x="457200" y="1466425"/>
            <a:chExt cx="776900" cy="486300"/>
          </a:xfrm>
        </p:grpSpPr>
        <p:sp>
          <p:nvSpPr>
            <p:cNvPr id="391" name="Google Shape;391;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07</a:t>
              </a:r>
              <a:endParaRPr b="0" i="0" sz="6900" u="none" cap="none" strike="noStrike">
                <a:solidFill>
                  <a:srgbClr val="FFFFFF"/>
                </a:solidFill>
                <a:latin typeface="Roboto Light"/>
                <a:ea typeface="Roboto Light"/>
                <a:cs typeface="Roboto Light"/>
                <a:sym typeface="Roboto Light"/>
              </a:endParaRPr>
            </a:p>
          </p:txBody>
        </p:sp>
        <p:sp>
          <p:nvSpPr>
            <p:cNvPr id="392" name="Google Shape;392;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6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94" name="Shape 394"/>
        <p:cNvGrpSpPr/>
        <p:nvPr/>
      </p:nvGrpSpPr>
      <p:grpSpPr>
        <a:xfrm>
          <a:off x="0" y="0"/>
          <a:ext cx="0" cy="0"/>
          <a:chOff x="0" y="0"/>
          <a:chExt cx="0" cy="0"/>
        </a:xfrm>
      </p:grpSpPr>
      <p:sp>
        <p:nvSpPr>
          <p:cNvPr id="395" name="Google Shape;395;p6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6" name="Google Shape;396;p6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97" name="Google Shape;397;p68"/>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398" name="Google Shape;398;p6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99" name="Google Shape;399;p68"/>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400" name="Google Shape;400;p6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1" name="Google Shape;401;p6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p68"/>
          <p:cNvGrpSpPr/>
          <p:nvPr/>
        </p:nvGrpSpPr>
        <p:grpSpPr>
          <a:xfrm>
            <a:off x="1219475" y="10328151"/>
            <a:ext cx="1606396" cy="1005814"/>
            <a:chOff x="457200" y="1466425"/>
            <a:chExt cx="776900" cy="486300"/>
          </a:xfrm>
        </p:grpSpPr>
        <p:sp>
          <p:nvSpPr>
            <p:cNvPr id="403" name="Google Shape;403;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404" name="Google Shape;404;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6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6" name="Google Shape;406;p6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68"/>
          <p:cNvGrpSpPr/>
          <p:nvPr/>
        </p:nvGrpSpPr>
        <p:grpSpPr>
          <a:xfrm>
            <a:off x="1219175" y="11496427"/>
            <a:ext cx="1606396" cy="1005814"/>
            <a:chOff x="457200" y="1466425"/>
            <a:chExt cx="776900" cy="486300"/>
          </a:xfrm>
        </p:grpSpPr>
        <p:sp>
          <p:nvSpPr>
            <p:cNvPr id="408" name="Google Shape;408;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409" name="Google Shape;409;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6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1" name="Google Shape;411;p6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68"/>
          <p:cNvGrpSpPr/>
          <p:nvPr/>
        </p:nvGrpSpPr>
        <p:grpSpPr>
          <a:xfrm>
            <a:off x="1219342" y="7991151"/>
            <a:ext cx="1606396" cy="1005814"/>
            <a:chOff x="457200" y="1466425"/>
            <a:chExt cx="776900" cy="486300"/>
          </a:xfrm>
        </p:grpSpPr>
        <p:sp>
          <p:nvSpPr>
            <p:cNvPr id="413" name="Google Shape;413;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414" name="Google Shape;414;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6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6" name="Google Shape;416;p6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p68"/>
          <p:cNvGrpSpPr/>
          <p:nvPr/>
        </p:nvGrpSpPr>
        <p:grpSpPr>
          <a:xfrm>
            <a:off x="1219042" y="9159427"/>
            <a:ext cx="1606396" cy="1005814"/>
            <a:chOff x="457200" y="1466425"/>
            <a:chExt cx="776900" cy="486300"/>
          </a:xfrm>
        </p:grpSpPr>
        <p:sp>
          <p:nvSpPr>
            <p:cNvPr id="418" name="Google Shape;418;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419" name="Google Shape;419;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6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1" name="Google Shape;421;p6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2" name="Google Shape;422;p68"/>
          <p:cNvGrpSpPr/>
          <p:nvPr/>
        </p:nvGrpSpPr>
        <p:grpSpPr>
          <a:xfrm>
            <a:off x="1219408" y="5694151"/>
            <a:ext cx="1606396" cy="1005814"/>
            <a:chOff x="457200" y="1466425"/>
            <a:chExt cx="776900" cy="486300"/>
          </a:xfrm>
        </p:grpSpPr>
        <p:sp>
          <p:nvSpPr>
            <p:cNvPr id="423" name="Google Shape;423;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24" name="Google Shape;424;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6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6" name="Google Shape;426;p6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68"/>
          <p:cNvGrpSpPr/>
          <p:nvPr/>
        </p:nvGrpSpPr>
        <p:grpSpPr>
          <a:xfrm>
            <a:off x="1219108" y="6862427"/>
            <a:ext cx="1606396" cy="1005814"/>
            <a:chOff x="457200" y="1466425"/>
            <a:chExt cx="776900" cy="486300"/>
          </a:xfrm>
        </p:grpSpPr>
        <p:sp>
          <p:nvSpPr>
            <p:cNvPr id="428" name="Google Shape;428;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29" name="Google Shape;429;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6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1" name="Google Shape;431;p6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68"/>
          <p:cNvGrpSpPr/>
          <p:nvPr/>
        </p:nvGrpSpPr>
        <p:grpSpPr>
          <a:xfrm>
            <a:off x="1219275" y="3357151"/>
            <a:ext cx="1606396" cy="1005814"/>
            <a:chOff x="457200" y="1466425"/>
            <a:chExt cx="776900" cy="486300"/>
          </a:xfrm>
        </p:grpSpPr>
        <p:sp>
          <p:nvSpPr>
            <p:cNvPr id="433" name="Google Shape;433;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34" name="Google Shape;434;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 name="Google Shape;435;p6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6" name="Google Shape;436;p6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68"/>
          <p:cNvGrpSpPr/>
          <p:nvPr/>
        </p:nvGrpSpPr>
        <p:grpSpPr>
          <a:xfrm>
            <a:off x="1218975" y="4525427"/>
            <a:ext cx="1606396" cy="1005814"/>
            <a:chOff x="457200" y="1466425"/>
            <a:chExt cx="776900" cy="486300"/>
          </a:xfrm>
        </p:grpSpPr>
        <p:sp>
          <p:nvSpPr>
            <p:cNvPr id="438" name="Google Shape;438;p6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39" name="Google Shape;439;p6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p6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41" name="Shape 441"/>
        <p:cNvGrpSpPr/>
        <p:nvPr/>
      </p:nvGrpSpPr>
      <p:grpSpPr>
        <a:xfrm>
          <a:off x="0" y="0"/>
          <a:ext cx="0" cy="0"/>
          <a:chOff x="0" y="0"/>
          <a:chExt cx="0" cy="0"/>
        </a:xfrm>
      </p:grpSpPr>
      <p:sp>
        <p:nvSpPr>
          <p:cNvPr id="442" name="Google Shape;442;p6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3" name="Google Shape;443;p6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44" name="Google Shape;444;p69"/>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445" name="Google Shape;445;p6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46" name="Google Shape;446;p69"/>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447" name="Google Shape;447;p6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8" name="Google Shape;448;p6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69"/>
          <p:cNvGrpSpPr/>
          <p:nvPr/>
        </p:nvGrpSpPr>
        <p:grpSpPr>
          <a:xfrm>
            <a:off x="1219475" y="10328151"/>
            <a:ext cx="1606396" cy="1005814"/>
            <a:chOff x="457200" y="1466425"/>
            <a:chExt cx="776900" cy="486300"/>
          </a:xfrm>
        </p:grpSpPr>
        <p:sp>
          <p:nvSpPr>
            <p:cNvPr id="450" name="Google Shape;450;p6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451" name="Google Shape;451;p6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6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3" name="Google Shape;453;p6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4" name="Google Shape;454;p69"/>
          <p:cNvGrpSpPr/>
          <p:nvPr/>
        </p:nvGrpSpPr>
        <p:grpSpPr>
          <a:xfrm>
            <a:off x="1219175" y="11496427"/>
            <a:ext cx="1606396" cy="1005814"/>
            <a:chOff x="457200" y="1466425"/>
            <a:chExt cx="776900" cy="486300"/>
          </a:xfrm>
        </p:grpSpPr>
        <p:sp>
          <p:nvSpPr>
            <p:cNvPr id="455" name="Google Shape;455;p6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456" name="Google Shape;456;p6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6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8" name="Google Shape;458;p6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69"/>
          <p:cNvGrpSpPr/>
          <p:nvPr/>
        </p:nvGrpSpPr>
        <p:grpSpPr>
          <a:xfrm>
            <a:off x="1219342" y="7991151"/>
            <a:ext cx="1606396" cy="1005814"/>
            <a:chOff x="457200" y="1466425"/>
            <a:chExt cx="776900" cy="486300"/>
          </a:xfrm>
        </p:grpSpPr>
        <p:sp>
          <p:nvSpPr>
            <p:cNvPr id="460" name="Google Shape;460;p6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461" name="Google Shape;461;p6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6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63" name="Google Shape;463;p6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69"/>
          <p:cNvGrpSpPr/>
          <p:nvPr/>
        </p:nvGrpSpPr>
        <p:grpSpPr>
          <a:xfrm>
            <a:off x="1219042" y="9159427"/>
            <a:ext cx="1606396" cy="1005814"/>
            <a:chOff x="457200" y="1466425"/>
            <a:chExt cx="776900" cy="486300"/>
          </a:xfrm>
        </p:grpSpPr>
        <p:sp>
          <p:nvSpPr>
            <p:cNvPr id="465" name="Google Shape;465;p6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466" name="Google Shape;466;p6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6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68" name="Google Shape;468;p6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69"/>
          <p:cNvGrpSpPr/>
          <p:nvPr/>
        </p:nvGrpSpPr>
        <p:grpSpPr>
          <a:xfrm>
            <a:off x="1219408" y="5694151"/>
            <a:ext cx="1606396" cy="1005814"/>
            <a:chOff x="457200" y="1466425"/>
            <a:chExt cx="776900" cy="486300"/>
          </a:xfrm>
        </p:grpSpPr>
        <p:sp>
          <p:nvSpPr>
            <p:cNvPr id="470" name="Google Shape;470;p6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71" name="Google Shape;471;p6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6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3" name="Google Shape;473;p6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 name="Google Shape;474;p69"/>
          <p:cNvGrpSpPr/>
          <p:nvPr/>
        </p:nvGrpSpPr>
        <p:grpSpPr>
          <a:xfrm>
            <a:off x="1219108" y="6862427"/>
            <a:ext cx="1606396" cy="1005814"/>
            <a:chOff x="457200" y="1466425"/>
            <a:chExt cx="776900" cy="486300"/>
          </a:xfrm>
        </p:grpSpPr>
        <p:sp>
          <p:nvSpPr>
            <p:cNvPr id="475" name="Google Shape;475;p6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76" name="Google Shape;476;p6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6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8" name="Google Shape;478;p6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69"/>
          <p:cNvGrpSpPr/>
          <p:nvPr/>
        </p:nvGrpSpPr>
        <p:grpSpPr>
          <a:xfrm>
            <a:off x="1219275" y="3357151"/>
            <a:ext cx="1606396" cy="1005814"/>
            <a:chOff x="457200" y="1466425"/>
            <a:chExt cx="776900" cy="486300"/>
          </a:xfrm>
        </p:grpSpPr>
        <p:sp>
          <p:nvSpPr>
            <p:cNvPr id="480" name="Google Shape;480;p6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81" name="Google Shape;481;p6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6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83" name="Google Shape;483;p6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69"/>
          <p:cNvGrpSpPr/>
          <p:nvPr/>
        </p:nvGrpSpPr>
        <p:grpSpPr>
          <a:xfrm>
            <a:off x="1218975" y="4525427"/>
            <a:ext cx="1606396" cy="1005814"/>
            <a:chOff x="457200" y="1466425"/>
            <a:chExt cx="776900" cy="486300"/>
          </a:xfrm>
        </p:grpSpPr>
        <p:sp>
          <p:nvSpPr>
            <p:cNvPr id="485" name="Google Shape;485;p6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86" name="Google Shape;486;p6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6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8" name="Shape 488"/>
        <p:cNvGrpSpPr/>
        <p:nvPr/>
      </p:nvGrpSpPr>
      <p:grpSpPr>
        <a:xfrm>
          <a:off x="0" y="0"/>
          <a:ext cx="0" cy="0"/>
          <a:chOff x="0" y="0"/>
          <a:chExt cx="0" cy="0"/>
        </a:xfrm>
      </p:grpSpPr>
      <p:sp>
        <p:nvSpPr>
          <p:cNvPr id="489" name="Google Shape;489;p7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0" name="Google Shape;490;p7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91" name="Google Shape;491;p70"/>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492" name="Google Shape;492;p7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3" name="Google Shape;493;p70"/>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494" name="Google Shape;494;p7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5" name="Google Shape;495;p70"/>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01</a:t>
            </a:r>
            <a:endParaRPr b="0" i="0" sz="12800" u="none" cap="none" strike="noStrike">
              <a:solidFill>
                <a:srgbClr val="000000"/>
              </a:solidFill>
              <a:latin typeface="Roboto Light"/>
              <a:ea typeface="Roboto Light"/>
              <a:cs typeface="Roboto Light"/>
              <a:sym typeface="Roboto Light"/>
            </a:endParaRPr>
          </a:p>
        </p:txBody>
      </p:sp>
      <p:sp>
        <p:nvSpPr>
          <p:cNvPr id="496" name="Google Shape;496;p70"/>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0"/>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0"/>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0"/>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0"/>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02</a:t>
            </a:r>
            <a:endParaRPr b="0" i="0" sz="12800" u="none" cap="none" strike="noStrike">
              <a:solidFill>
                <a:srgbClr val="000000"/>
              </a:solidFill>
              <a:latin typeface="Roboto Light"/>
              <a:ea typeface="Roboto Light"/>
              <a:cs typeface="Roboto Light"/>
              <a:sym typeface="Roboto Light"/>
            </a:endParaRPr>
          </a:p>
        </p:txBody>
      </p:sp>
      <p:sp>
        <p:nvSpPr>
          <p:cNvPr id="501" name="Google Shape;501;p70"/>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03</a:t>
            </a:r>
            <a:endParaRPr b="0" i="0" sz="12800" u="none" cap="none" strike="noStrike">
              <a:solidFill>
                <a:srgbClr val="000000"/>
              </a:solidFill>
              <a:latin typeface="Roboto Light"/>
              <a:ea typeface="Roboto Light"/>
              <a:cs typeface="Roboto Light"/>
              <a:sym typeface="Roboto Light"/>
            </a:endParaRPr>
          </a:p>
        </p:txBody>
      </p:sp>
      <p:sp>
        <p:nvSpPr>
          <p:cNvPr id="502" name="Google Shape;502;p70"/>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0"/>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0"/>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0"/>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0"/>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04</a:t>
            </a:r>
            <a:endParaRPr b="0" i="0" sz="12800" u="none" cap="none" strike="noStrike">
              <a:solidFill>
                <a:srgbClr val="000000"/>
              </a:solidFill>
              <a:latin typeface="Roboto Light"/>
              <a:ea typeface="Roboto Light"/>
              <a:cs typeface="Roboto Light"/>
              <a:sym typeface="Roboto Light"/>
            </a:endParaRPr>
          </a:p>
        </p:txBody>
      </p:sp>
      <p:sp>
        <p:nvSpPr>
          <p:cNvPr id="507" name="Google Shape;507;p70"/>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05</a:t>
            </a:r>
            <a:endParaRPr b="0" i="0" sz="12800" u="none" cap="none" strike="noStrike">
              <a:solidFill>
                <a:srgbClr val="000000"/>
              </a:solidFill>
              <a:latin typeface="Roboto Light"/>
              <a:ea typeface="Roboto Light"/>
              <a:cs typeface="Roboto Light"/>
              <a:sym typeface="Roboto Light"/>
            </a:endParaRPr>
          </a:p>
        </p:txBody>
      </p:sp>
      <p:sp>
        <p:nvSpPr>
          <p:cNvPr id="508" name="Google Shape;508;p70"/>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70"/>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0"/>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1" name="Google Shape;511;p70"/>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2" name="Google Shape;512;p70"/>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3" name="Google Shape;513;p70"/>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4" name="Google Shape;514;p70"/>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5" name="Shape 515"/>
        <p:cNvGrpSpPr/>
        <p:nvPr/>
      </p:nvGrpSpPr>
      <p:grpSpPr>
        <a:xfrm>
          <a:off x="0" y="0"/>
          <a:ext cx="0" cy="0"/>
          <a:chOff x="0" y="0"/>
          <a:chExt cx="0" cy="0"/>
        </a:xfrm>
      </p:grpSpPr>
      <p:sp>
        <p:nvSpPr>
          <p:cNvPr id="516" name="Google Shape;516;p7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8" name="Google Shape;518;p7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19" name="Google Shape;519;p71"/>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20" name="Google Shape;520;p7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21" name="Google Shape;521;p71"/>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22" name="Google Shape;522;p7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3" name="Google Shape;523;p7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4" name="Google Shape;524;p7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8" name="Google Shape;528;p7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9" name="Google Shape;529;p7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30" name="Google Shape;530;p7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1" name="Google Shape;531;p71"/>
          <p:cNvPicPr preferRelativeResize="0"/>
          <p:nvPr/>
        </p:nvPicPr>
        <p:blipFill rotWithShape="1">
          <a:blip r:embed="rId3">
            <a:alphaModFix/>
          </a:blip>
          <a:srcRect b="237" l="0" r="0" t="227"/>
          <a:stretch/>
        </p:blipFill>
        <p:spPr>
          <a:xfrm>
            <a:off x="1145750" y="5938928"/>
            <a:ext cx="2094299" cy="1617978"/>
          </a:xfrm>
          <a:prstGeom prst="rect">
            <a:avLst/>
          </a:prstGeom>
          <a:noFill/>
          <a:ln>
            <a:noFill/>
          </a:ln>
        </p:spPr>
      </p:pic>
      <p:pic>
        <p:nvPicPr>
          <p:cNvPr id="532" name="Google Shape;532;p71"/>
          <p:cNvPicPr preferRelativeResize="0"/>
          <p:nvPr/>
        </p:nvPicPr>
        <p:blipFill rotWithShape="1">
          <a:blip r:embed="rId3">
            <a:alphaModFix/>
          </a:blip>
          <a:srcRect b="237" l="0" r="0" t="227"/>
          <a:stretch/>
        </p:blipFill>
        <p:spPr>
          <a:xfrm>
            <a:off x="1152516" y="10444195"/>
            <a:ext cx="2094299" cy="1617978"/>
          </a:xfrm>
          <a:prstGeom prst="rect">
            <a:avLst/>
          </a:prstGeom>
          <a:noFill/>
          <a:ln>
            <a:noFill/>
          </a:ln>
        </p:spPr>
      </p:pic>
      <p:pic>
        <p:nvPicPr>
          <p:cNvPr id="533" name="Google Shape;533;p7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8" name="Shape 38"/>
        <p:cNvGrpSpPr/>
        <p:nvPr/>
      </p:nvGrpSpPr>
      <p:grpSpPr>
        <a:xfrm>
          <a:off x="0" y="0"/>
          <a:ext cx="0" cy="0"/>
          <a:chOff x="0" y="0"/>
          <a:chExt cx="0" cy="0"/>
        </a:xfrm>
      </p:grpSpPr>
      <p:sp>
        <p:nvSpPr>
          <p:cNvPr id="39" name="Google Shape;39;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 name="Google Shape;40;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1" name="Google Shape;41;p45"/>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42" name="Google Shape;42;p4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45"/>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44" name="Google Shape;44;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 name="Google Shape;45;p45"/>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34" name="Shape 534"/>
        <p:cNvGrpSpPr/>
        <p:nvPr/>
      </p:nvGrpSpPr>
      <p:grpSpPr>
        <a:xfrm>
          <a:off x="0" y="0"/>
          <a:ext cx="0" cy="0"/>
          <a:chOff x="0" y="0"/>
          <a:chExt cx="0" cy="0"/>
        </a:xfrm>
      </p:grpSpPr>
      <p:sp>
        <p:nvSpPr>
          <p:cNvPr id="535" name="Google Shape;535;p7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7" name="Google Shape;537;p7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38" name="Google Shape;538;p72"/>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39" name="Google Shape;539;p7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40" name="Google Shape;540;p72"/>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41" name="Google Shape;541;p7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2" name="Google Shape;542;p7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3" name="Google Shape;543;p7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7" name="Google Shape;547;p7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8" name="Google Shape;548;p7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49" name="Google Shape;549;p7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0" name="Google Shape;550;p72"/>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1" name="Google Shape;551;p72"/>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2" name="Google Shape;552;p7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53" name="Shape 553"/>
        <p:cNvGrpSpPr/>
        <p:nvPr/>
      </p:nvGrpSpPr>
      <p:grpSpPr>
        <a:xfrm>
          <a:off x="0" y="0"/>
          <a:ext cx="0" cy="0"/>
          <a:chOff x="0" y="0"/>
          <a:chExt cx="0" cy="0"/>
        </a:xfrm>
      </p:grpSpPr>
      <p:sp>
        <p:nvSpPr>
          <p:cNvPr id="554" name="Google Shape;554;p7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6" name="Google Shape;556;p7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57" name="Google Shape;557;p73"/>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58" name="Google Shape;558;p7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9" name="Google Shape;559;p73"/>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60" name="Google Shape;560;p7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1" name="Google Shape;561;p7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2" name="Google Shape;562;p7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7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6" name="Google Shape;566;p7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7" name="Google Shape;567;p7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68" name="Google Shape;568;p73"/>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69" name="Google Shape;569;p73"/>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0" name="Google Shape;570;p73"/>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1" name="Google Shape;571;p73"/>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2" name="Shape 572"/>
        <p:cNvGrpSpPr/>
        <p:nvPr/>
      </p:nvGrpSpPr>
      <p:grpSpPr>
        <a:xfrm>
          <a:off x="0" y="0"/>
          <a:ext cx="0" cy="0"/>
          <a:chOff x="0" y="0"/>
          <a:chExt cx="0" cy="0"/>
        </a:xfrm>
      </p:grpSpPr>
      <p:sp>
        <p:nvSpPr>
          <p:cNvPr id="573" name="Google Shape;573;p7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75" name="Google Shape;575;p7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76" name="Google Shape;576;p74"/>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77" name="Google Shape;577;p7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8" name="Google Shape;578;p74"/>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79" name="Google Shape;579;p7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0" name="Google Shape;580;p7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1" name="Google Shape;581;p7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5" name="Google Shape;585;p7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6" name="Google Shape;586;p7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87" name="Google Shape;587;p74"/>
          <p:cNvPicPr preferRelativeResize="0"/>
          <p:nvPr/>
        </p:nvPicPr>
        <p:blipFill rotWithShape="1">
          <a:blip r:embed="rId2">
            <a:alphaModFix/>
          </a:blip>
          <a:srcRect b="464" l="0" r="0" t="475"/>
          <a:stretch/>
        </p:blipFill>
        <p:spPr>
          <a:xfrm>
            <a:off x="1145750" y="3740828"/>
            <a:ext cx="2094299" cy="1617978"/>
          </a:xfrm>
          <a:prstGeom prst="rect">
            <a:avLst/>
          </a:prstGeom>
          <a:noFill/>
          <a:ln>
            <a:noFill/>
          </a:ln>
        </p:spPr>
      </p:pic>
      <p:pic>
        <p:nvPicPr>
          <p:cNvPr id="588" name="Google Shape;588;p74"/>
          <p:cNvPicPr preferRelativeResize="0"/>
          <p:nvPr/>
        </p:nvPicPr>
        <p:blipFill rotWithShape="1">
          <a:blip r:embed="rId2">
            <a:alphaModFix/>
          </a:blip>
          <a:srcRect b="464" l="0" r="0" t="475"/>
          <a:stretch/>
        </p:blipFill>
        <p:spPr>
          <a:xfrm>
            <a:off x="1145750" y="5938928"/>
            <a:ext cx="2094298" cy="1617978"/>
          </a:xfrm>
          <a:prstGeom prst="rect">
            <a:avLst/>
          </a:prstGeom>
          <a:noFill/>
          <a:ln>
            <a:noFill/>
          </a:ln>
        </p:spPr>
      </p:pic>
      <p:pic>
        <p:nvPicPr>
          <p:cNvPr id="589" name="Google Shape;589;p74"/>
          <p:cNvPicPr preferRelativeResize="0"/>
          <p:nvPr/>
        </p:nvPicPr>
        <p:blipFill rotWithShape="1">
          <a:blip r:embed="rId2">
            <a:alphaModFix/>
          </a:blip>
          <a:srcRect b="464" l="0" r="0" t="475"/>
          <a:stretch/>
        </p:blipFill>
        <p:spPr>
          <a:xfrm>
            <a:off x="1145750" y="8149861"/>
            <a:ext cx="2094298" cy="1617978"/>
          </a:xfrm>
          <a:prstGeom prst="rect">
            <a:avLst/>
          </a:prstGeom>
          <a:noFill/>
          <a:ln>
            <a:noFill/>
          </a:ln>
        </p:spPr>
      </p:pic>
      <p:pic>
        <p:nvPicPr>
          <p:cNvPr id="590" name="Google Shape;590;p74"/>
          <p:cNvPicPr preferRelativeResize="0"/>
          <p:nvPr/>
        </p:nvPicPr>
        <p:blipFill rotWithShape="1">
          <a:blip r:embed="rId2">
            <a:alphaModFix/>
          </a:blip>
          <a:srcRect b="464"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1" name="Shape 591"/>
        <p:cNvGrpSpPr/>
        <p:nvPr/>
      </p:nvGrpSpPr>
      <p:grpSpPr>
        <a:xfrm>
          <a:off x="0" y="0"/>
          <a:ext cx="0" cy="0"/>
          <a:chOff x="0" y="0"/>
          <a:chExt cx="0" cy="0"/>
        </a:xfrm>
      </p:grpSpPr>
      <p:sp>
        <p:nvSpPr>
          <p:cNvPr id="592" name="Google Shape;592;p7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4" name="Google Shape;594;p7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95" name="Google Shape;595;p75"/>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96" name="Google Shape;596;p7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97" name="Google Shape;597;p75"/>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98" name="Google Shape;598;p7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9" name="Google Shape;599;p7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0" name="Google Shape;600;p7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4" name="Google Shape;604;p7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5" name="Google Shape;605;p7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6" name="Google Shape;606;p7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08" name="Google Shape;608;p7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09" name="Google Shape;609;p75"/>
          <p:cNvPicPr preferRelativeResize="0"/>
          <p:nvPr/>
        </p:nvPicPr>
        <p:blipFill rotWithShape="1">
          <a:blip r:embed="rId3">
            <a:alphaModFix/>
          </a:blip>
          <a:srcRect b="237" l="0" r="0" t="227"/>
          <a:stretch/>
        </p:blipFill>
        <p:spPr>
          <a:xfrm>
            <a:off x="1145750" y="5360928"/>
            <a:ext cx="2094299" cy="1617978"/>
          </a:xfrm>
          <a:prstGeom prst="rect">
            <a:avLst/>
          </a:prstGeom>
          <a:noFill/>
          <a:ln>
            <a:noFill/>
          </a:ln>
        </p:spPr>
      </p:pic>
      <p:pic>
        <p:nvPicPr>
          <p:cNvPr id="610" name="Google Shape;610;p7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1" name="Google Shape;611;p75"/>
          <p:cNvPicPr preferRelativeResize="0"/>
          <p:nvPr/>
        </p:nvPicPr>
        <p:blipFill rotWithShape="1">
          <a:blip r:embed="rId3">
            <a:alphaModFix/>
          </a:blip>
          <a:srcRect b="237" l="0" r="0" t="227"/>
          <a:stretch/>
        </p:blipFill>
        <p:spPr>
          <a:xfrm>
            <a:off x="1145750" y="9047395"/>
            <a:ext cx="2094299" cy="1617978"/>
          </a:xfrm>
          <a:prstGeom prst="rect">
            <a:avLst/>
          </a:prstGeom>
          <a:noFill/>
          <a:ln>
            <a:noFill/>
          </a:ln>
        </p:spPr>
      </p:pic>
      <p:pic>
        <p:nvPicPr>
          <p:cNvPr id="612" name="Google Shape;612;p7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13" name="Shape 613"/>
        <p:cNvGrpSpPr/>
        <p:nvPr/>
      </p:nvGrpSpPr>
      <p:grpSpPr>
        <a:xfrm>
          <a:off x="0" y="0"/>
          <a:ext cx="0" cy="0"/>
          <a:chOff x="0" y="0"/>
          <a:chExt cx="0" cy="0"/>
        </a:xfrm>
      </p:grpSpPr>
      <p:sp>
        <p:nvSpPr>
          <p:cNvPr id="614" name="Google Shape;614;p7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6" name="Google Shape;616;p7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17" name="Google Shape;617;p76"/>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618" name="Google Shape;618;p7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9" name="Google Shape;619;p76"/>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620" name="Google Shape;620;p7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1" name="Google Shape;621;p7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2" name="Google Shape;622;p7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6" name="Google Shape;626;p7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7" name="Google Shape;627;p7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8" name="Google Shape;628;p7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30" name="Google Shape;630;p7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1" name="Google Shape;631;p76"/>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2" name="Google Shape;632;p76"/>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33" name="Google Shape;633;p76"/>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34" name="Google Shape;634;p76"/>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5" name="Shape 635"/>
        <p:cNvGrpSpPr/>
        <p:nvPr/>
      </p:nvGrpSpPr>
      <p:grpSpPr>
        <a:xfrm>
          <a:off x="0" y="0"/>
          <a:ext cx="0" cy="0"/>
          <a:chOff x="0" y="0"/>
          <a:chExt cx="0" cy="0"/>
        </a:xfrm>
      </p:grpSpPr>
      <p:sp>
        <p:nvSpPr>
          <p:cNvPr id="636" name="Google Shape;636;p7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8" name="Google Shape;638;p7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39" name="Google Shape;639;p77"/>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640" name="Google Shape;640;p7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1" name="Google Shape;641;p77"/>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642" name="Google Shape;642;p7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3" name="Google Shape;643;p7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4" name="Google Shape;644;p7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8" name="Google Shape;648;p7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9" name="Google Shape;649;p7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0" name="Google Shape;650;p7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52" name="Google Shape;652;p77"/>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53" name="Google Shape;653;p77"/>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54" name="Google Shape;654;p77"/>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55" name="Google Shape;655;p77"/>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56" name="Google Shape;656;p77"/>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7" name="Shape 657"/>
        <p:cNvGrpSpPr/>
        <p:nvPr/>
      </p:nvGrpSpPr>
      <p:grpSpPr>
        <a:xfrm>
          <a:off x="0" y="0"/>
          <a:ext cx="0" cy="0"/>
          <a:chOff x="0" y="0"/>
          <a:chExt cx="0" cy="0"/>
        </a:xfrm>
      </p:grpSpPr>
      <p:sp>
        <p:nvSpPr>
          <p:cNvPr id="658" name="Google Shape;658;p7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0" name="Google Shape;660;p7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61" name="Google Shape;661;p78"/>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662" name="Google Shape;662;p7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63" name="Google Shape;663;p78"/>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664" name="Google Shape;664;p7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5" name="Google Shape;665;p7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6" name="Google Shape;666;p7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0" name="Google Shape;670;p7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1" name="Google Shape;671;p7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2" name="Google Shape;672;p7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74" name="Google Shape;674;p78"/>
          <p:cNvPicPr preferRelativeResize="0"/>
          <p:nvPr/>
        </p:nvPicPr>
        <p:blipFill rotWithShape="1">
          <a:blip r:embed="rId2">
            <a:alphaModFix/>
          </a:blip>
          <a:srcRect b="464" l="0" r="0" t="475"/>
          <a:stretch/>
        </p:blipFill>
        <p:spPr>
          <a:xfrm>
            <a:off x="1145750" y="3504095"/>
            <a:ext cx="2094299" cy="1617978"/>
          </a:xfrm>
          <a:prstGeom prst="rect">
            <a:avLst/>
          </a:prstGeom>
          <a:noFill/>
          <a:ln>
            <a:noFill/>
          </a:ln>
        </p:spPr>
      </p:pic>
      <p:pic>
        <p:nvPicPr>
          <p:cNvPr id="675" name="Google Shape;675;p78"/>
          <p:cNvPicPr preferRelativeResize="0"/>
          <p:nvPr/>
        </p:nvPicPr>
        <p:blipFill rotWithShape="1">
          <a:blip r:embed="rId2">
            <a:alphaModFix/>
          </a:blip>
          <a:srcRect b="464" l="0" r="0" t="475"/>
          <a:stretch/>
        </p:blipFill>
        <p:spPr>
          <a:xfrm>
            <a:off x="1145750" y="5360928"/>
            <a:ext cx="2094298" cy="1617978"/>
          </a:xfrm>
          <a:prstGeom prst="rect">
            <a:avLst/>
          </a:prstGeom>
          <a:noFill/>
          <a:ln>
            <a:noFill/>
          </a:ln>
        </p:spPr>
      </p:pic>
      <p:pic>
        <p:nvPicPr>
          <p:cNvPr id="676" name="Google Shape;676;p78"/>
          <p:cNvPicPr preferRelativeResize="0"/>
          <p:nvPr/>
        </p:nvPicPr>
        <p:blipFill rotWithShape="1">
          <a:blip r:embed="rId2">
            <a:alphaModFix/>
          </a:blip>
          <a:srcRect b="464" l="0" r="0" t="475"/>
          <a:stretch/>
        </p:blipFill>
        <p:spPr>
          <a:xfrm>
            <a:off x="1145750" y="7203328"/>
            <a:ext cx="2094298" cy="1617978"/>
          </a:xfrm>
          <a:prstGeom prst="rect">
            <a:avLst/>
          </a:prstGeom>
          <a:noFill/>
          <a:ln>
            <a:noFill/>
          </a:ln>
        </p:spPr>
      </p:pic>
      <p:pic>
        <p:nvPicPr>
          <p:cNvPr id="677" name="Google Shape;677;p78"/>
          <p:cNvPicPr preferRelativeResize="0"/>
          <p:nvPr/>
        </p:nvPicPr>
        <p:blipFill rotWithShape="1">
          <a:blip r:embed="rId2">
            <a:alphaModFix/>
          </a:blip>
          <a:srcRect b="464" l="0" r="0" t="475"/>
          <a:stretch/>
        </p:blipFill>
        <p:spPr>
          <a:xfrm>
            <a:off x="1145750" y="9047395"/>
            <a:ext cx="2094298" cy="1617978"/>
          </a:xfrm>
          <a:prstGeom prst="rect">
            <a:avLst/>
          </a:prstGeom>
          <a:noFill/>
          <a:ln>
            <a:noFill/>
          </a:ln>
        </p:spPr>
      </p:pic>
      <p:pic>
        <p:nvPicPr>
          <p:cNvPr id="678" name="Google Shape;678;p78"/>
          <p:cNvPicPr preferRelativeResize="0"/>
          <p:nvPr/>
        </p:nvPicPr>
        <p:blipFill rotWithShape="1">
          <a:blip r:embed="rId2">
            <a:alphaModFix/>
          </a:blip>
          <a:srcRect b="464"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9" name="Shape 679"/>
        <p:cNvGrpSpPr/>
        <p:nvPr/>
      </p:nvGrpSpPr>
      <p:grpSpPr>
        <a:xfrm>
          <a:off x="0" y="0"/>
          <a:ext cx="0" cy="0"/>
          <a:chOff x="0" y="0"/>
          <a:chExt cx="0" cy="0"/>
        </a:xfrm>
      </p:grpSpPr>
      <p:sp>
        <p:nvSpPr>
          <p:cNvPr id="680" name="Google Shape;680;p7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2" name="Google Shape;682;p7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83" name="Google Shape;683;p79"/>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684" name="Google Shape;684;p7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85" name="Google Shape;685;p79"/>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686" name="Google Shape;686;p7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7" name="Google Shape;687;p7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8" name="Google Shape;688;p7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4" name="Google Shape;694;p7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5" name="Google Shape;695;p7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6" name="Google Shape;696;p7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7" name="Google Shape;697;p7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98" name="Google Shape;698;p7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699" name="Google Shape;699;p79"/>
          <p:cNvPicPr preferRelativeResize="0"/>
          <p:nvPr/>
        </p:nvPicPr>
        <p:blipFill rotWithShape="1">
          <a:blip r:embed="rId3">
            <a:alphaModFix/>
          </a:blip>
          <a:srcRect b="237" l="0" r="0" t="227"/>
          <a:stretch/>
        </p:blipFill>
        <p:spPr>
          <a:xfrm>
            <a:off x="1145750" y="4930259"/>
            <a:ext cx="1540411" cy="1190090"/>
          </a:xfrm>
          <a:prstGeom prst="rect">
            <a:avLst/>
          </a:prstGeom>
          <a:noFill/>
          <a:ln>
            <a:noFill/>
          </a:ln>
        </p:spPr>
      </p:pic>
      <p:pic>
        <p:nvPicPr>
          <p:cNvPr id="700" name="Google Shape;700;p7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1" name="Google Shape;701;p79"/>
          <p:cNvPicPr preferRelativeResize="0"/>
          <p:nvPr/>
        </p:nvPicPr>
        <p:blipFill rotWithShape="1">
          <a:blip r:embed="rId3">
            <a:alphaModFix/>
          </a:blip>
          <a:srcRect b="237" l="0" r="0" t="227"/>
          <a:stretch/>
        </p:blipFill>
        <p:spPr>
          <a:xfrm>
            <a:off x="1145750" y="8109292"/>
            <a:ext cx="1540411" cy="1190090"/>
          </a:xfrm>
          <a:prstGeom prst="rect">
            <a:avLst/>
          </a:prstGeom>
          <a:noFill/>
          <a:ln>
            <a:noFill/>
          </a:ln>
        </p:spPr>
      </p:pic>
      <p:pic>
        <p:nvPicPr>
          <p:cNvPr id="702" name="Google Shape;702;p7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03" name="Google Shape;703;p79"/>
          <p:cNvPicPr preferRelativeResize="0"/>
          <p:nvPr/>
        </p:nvPicPr>
        <p:blipFill rotWithShape="1">
          <a:blip r:embed="rId3">
            <a:alphaModFix/>
          </a:blip>
          <a:srcRect b="237" l="0" r="0" t="227"/>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04" name="Shape 704"/>
        <p:cNvGrpSpPr/>
        <p:nvPr/>
      </p:nvGrpSpPr>
      <p:grpSpPr>
        <a:xfrm>
          <a:off x="0" y="0"/>
          <a:ext cx="0" cy="0"/>
          <a:chOff x="0" y="0"/>
          <a:chExt cx="0" cy="0"/>
        </a:xfrm>
      </p:grpSpPr>
      <p:sp>
        <p:nvSpPr>
          <p:cNvPr id="705" name="Google Shape;705;p8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7" name="Google Shape;707;p8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08" name="Google Shape;708;p80"/>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709" name="Google Shape;709;p8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10" name="Google Shape;710;p80"/>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711" name="Google Shape;711;p8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2" name="Google Shape;712;p8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3" name="Google Shape;713;p8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9" name="Google Shape;719;p8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0" name="Google Shape;720;p8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1" name="Google Shape;721;p8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2" name="Google Shape;722;p8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23" name="Google Shape;723;p8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24" name="Google Shape;724;p80"/>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25" name="Google Shape;725;p8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26" name="Google Shape;726;p80"/>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27" name="Google Shape;727;p8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28" name="Google Shape;728;p80"/>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9" name="Shape 729"/>
        <p:cNvGrpSpPr/>
        <p:nvPr/>
      </p:nvGrpSpPr>
      <p:grpSpPr>
        <a:xfrm>
          <a:off x="0" y="0"/>
          <a:ext cx="0" cy="0"/>
          <a:chOff x="0" y="0"/>
          <a:chExt cx="0" cy="0"/>
        </a:xfrm>
      </p:grpSpPr>
      <p:sp>
        <p:nvSpPr>
          <p:cNvPr id="730" name="Google Shape;730;p8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2" name="Google Shape;732;p8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33" name="Google Shape;733;p81"/>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734" name="Google Shape;734;p8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5" name="Google Shape;735;p81"/>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736" name="Google Shape;736;p8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7" name="Google Shape;737;p8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8" name="Google Shape;738;p8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4" name="Google Shape;744;p8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5" name="Google Shape;745;p8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6" name="Google Shape;746;p8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7" name="Google Shape;747;p8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48" name="Google Shape;748;p81"/>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49" name="Google Shape;749;p81"/>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0" name="Google Shape;750;p81"/>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1" name="Google Shape;751;p81"/>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2" name="Google Shape;752;p81"/>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53" name="Google Shape;753;p81"/>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 name="Shape 46"/>
        <p:cNvGrpSpPr/>
        <p:nvPr/>
      </p:nvGrpSpPr>
      <p:grpSpPr>
        <a:xfrm>
          <a:off x="0" y="0"/>
          <a:ext cx="0" cy="0"/>
          <a:chOff x="0" y="0"/>
          <a:chExt cx="0" cy="0"/>
        </a:xfrm>
      </p:grpSpPr>
      <p:pic>
        <p:nvPicPr>
          <p:cNvPr id="47" name="Google Shape;47;p46"/>
          <p:cNvPicPr preferRelativeResize="0"/>
          <p:nvPr/>
        </p:nvPicPr>
        <p:blipFill rotWithShape="1">
          <a:blip r:embed="rId2">
            <a:alphaModFix/>
          </a:blip>
          <a:srcRect b="0" l="0" r="0" t="0"/>
          <a:stretch/>
        </p:blipFill>
        <p:spPr>
          <a:xfrm>
            <a:off x="11427057" y="3154800"/>
            <a:ext cx="2206013" cy="9764321"/>
          </a:xfrm>
          <a:prstGeom prst="rect">
            <a:avLst/>
          </a:prstGeom>
          <a:noFill/>
          <a:ln>
            <a:noFill/>
          </a:ln>
        </p:spPr>
      </p:pic>
      <p:sp>
        <p:nvSpPr>
          <p:cNvPr id="48" name="Google Shape;48;p46"/>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 name="Google Shape;50;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1" name="Google Shape;51;p46"/>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52" name="Google Shape;52;p4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46"/>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54" name="Google Shape;54;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 name="Google Shape;55;p46"/>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Roboto Light"/>
              <a:ea typeface="Roboto Light"/>
              <a:cs typeface="Roboto Light"/>
              <a:sym typeface="Roboto Light"/>
            </a:endParaRPr>
          </a:p>
        </p:txBody>
      </p:sp>
      <p:sp>
        <p:nvSpPr>
          <p:cNvPr id="56" name="Google Shape;56;p46"/>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6"/>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 name="Google Shape;58;p46"/>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 name="Google Shape;59;p46"/>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46"/>
          <p:cNvGrpSpPr/>
          <p:nvPr/>
        </p:nvGrpSpPr>
        <p:grpSpPr>
          <a:xfrm>
            <a:off x="13160055" y="3796141"/>
            <a:ext cx="1421954" cy="1422613"/>
            <a:chOff x="457200" y="1378813"/>
            <a:chExt cx="695400" cy="695450"/>
          </a:xfrm>
        </p:grpSpPr>
        <p:sp>
          <p:nvSpPr>
            <p:cNvPr id="61" name="Google Shape;61;p46"/>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FFFFFF"/>
                </a:solidFill>
                <a:latin typeface="Roboto Light"/>
                <a:ea typeface="Roboto Light"/>
                <a:cs typeface="Roboto Light"/>
                <a:sym typeface="Roboto Light"/>
              </a:endParaRPr>
            </a:p>
          </p:txBody>
        </p:sp>
        <p:sp>
          <p:nvSpPr>
            <p:cNvPr id="62" name="Google Shape;62;p46"/>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46"/>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 name="Google Shape;64;p46"/>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 name="Google Shape;65;p46"/>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 name="Google Shape;66;p46"/>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54" name="Shape 754"/>
        <p:cNvGrpSpPr/>
        <p:nvPr/>
      </p:nvGrpSpPr>
      <p:grpSpPr>
        <a:xfrm>
          <a:off x="0" y="0"/>
          <a:ext cx="0" cy="0"/>
          <a:chOff x="0" y="0"/>
          <a:chExt cx="0" cy="0"/>
        </a:xfrm>
      </p:grpSpPr>
      <p:sp>
        <p:nvSpPr>
          <p:cNvPr id="755" name="Google Shape;755;p8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7" name="Google Shape;757;p8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58" name="Google Shape;758;p82"/>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759" name="Google Shape;759;p8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0" name="Google Shape;760;p82"/>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761" name="Google Shape;761;p8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2" name="Google Shape;762;p8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3" name="Google Shape;763;p8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8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8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8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9" name="Google Shape;769;p8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0" name="Google Shape;770;p8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1" name="Google Shape;771;p8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2" name="Google Shape;772;p8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73" name="Google Shape;773;p82"/>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74" name="Google Shape;774;p82"/>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75" name="Google Shape;775;p82"/>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76" name="Google Shape;776;p82"/>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77" name="Google Shape;777;p82"/>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78" name="Google Shape;778;p82"/>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9" name="Shape 779"/>
        <p:cNvGrpSpPr/>
        <p:nvPr/>
      </p:nvGrpSpPr>
      <p:grpSpPr>
        <a:xfrm>
          <a:off x="0" y="0"/>
          <a:ext cx="0" cy="0"/>
          <a:chOff x="0" y="0"/>
          <a:chExt cx="0" cy="0"/>
        </a:xfrm>
      </p:grpSpPr>
      <p:sp>
        <p:nvSpPr>
          <p:cNvPr id="780" name="Google Shape;780;p8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2" name="Google Shape;782;p8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83" name="Google Shape;783;p83"/>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784" name="Google Shape;784;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85" name="Google Shape;785;p83"/>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786" name="Google Shape;786;p8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7" name="Google Shape;787;p8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8" name="Google Shape;788;p8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0" name="Google Shape;790;p8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2" name="Google Shape;792;p8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4" name="Google Shape;794;p8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6" name="Google Shape;796;p8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8" name="Google Shape;798;p8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00" name="Google Shape;800;p8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1" name="Google Shape;801;p83"/>
          <p:cNvPicPr preferRelativeResize="0"/>
          <p:nvPr/>
        </p:nvPicPr>
        <p:blipFill rotWithShape="1">
          <a:blip r:embed="rId3">
            <a:alphaModFix/>
          </a:blip>
          <a:srcRect b="1036" l="0" r="0" t="1047"/>
          <a:stretch/>
        </p:blipFill>
        <p:spPr>
          <a:xfrm>
            <a:off x="1145750" y="4559067"/>
            <a:ext cx="1389526" cy="1056315"/>
          </a:xfrm>
          <a:prstGeom prst="rect">
            <a:avLst/>
          </a:prstGeom>
          <a:noFill/>
          <a:ln>
            <a:noFill/>
          </a:ln>
        </p:spPr>
      </p:pic>
      <p:pic>
        <p:nvPicPr>
          <p:cNvPr id="802" name="Google Shape;802;p8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03" name="Google Shape;803;p83"/>
          <p:cNvPicPr preferRelativeResize="0"/>
          <p:nvPr/>
        </p:nvPicPr>
        <p:blipFill rotWithShape="1">
          <a:blip r:embed="rId3">
            <a:alphaModFix/>
          </a:blip>
          <a:srcRect b="1036" l="0" r="0" t="1047"/>
          <a:stretch/>
        </p:blipFill>
        <p:spPr>
          <a:xfrm>
            <a:off x="1145750" y="7347100"/>
            <a:ext cx="1389526" cy="1056315"/>
          </a:xfrm>
          <a:prstGeom prst="rect">
            <a:avLst/>
          </a:prstGeom>
          <a:noFill/>
          <a:ln>
            <a:noFill/>
          </a:ln>
        </p:spPr>
      </p:pic>
      <p:pic>
        <p:nvPicPr>
          <p:cNvPr id="804" name="Google Shape;804;p8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05" name="Google Shape;805;p83"/>
          <p:cNvPicPr preferRelativeResize="0"/>
          <p:nvPr/>
        </p:nvPicPr>
        <p:blipFill rotWithShape="1">
          <a:blip r:embed="rId3">
            <a:alphaModFix/>
          </a:blip>
          <a:srcRect b="1389" l="0" r="0" t="1380"/>
          <a:stretch/>
        </p:blipFill>
        <p:spPr>
          <a:xfrm>
            <a:off x="1145750" y="10119360"/>
            <a:ext cx="1388917" cy="1048513"/>
          </a:xfrm>
          <a:prstGeom prst="rect">
            <a:avLst/>
          </a:prstGeom>
          <a:noFill/>
          <a:ln>
            <a:noFill/>
          </a:ln>
        </p:spPr>
      </p:pic>
      <p:pic>
        <p:nvPicPr>
          <p:cNvPr id="806" name="Google Shape;806;p8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7" name="Shape 807"/>
        <p:cNvGrpSpPr/>
        <p:nvPr/>
      </p:nvGrpSpPr>
      <p:grpSpPr>
        <a:xfrm>
          <a:off x="0" y="0"/>
          <a:ext cx="0" cy="0"/>
          <a:chOff x="0" y="0"/>
          <a:chExt cx="0" cy="0"/>
        </a:xfrm>
      </p:grpSpPr>
      <p:sp>
        <p:nvSpPr>
          <p:cNvPr id="808" name="Google Shape;808;p8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0" name="Google Shape;810;p8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11" name="Google Shape;811;p84"/>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812" name="Google Shape;812;p8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13" name="Google Shape;813;p84"/>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814" name="Google Shape;814;p8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5" name="Google Shape;815;p8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6" name="Google Shape;816;p8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8" name="Google Shape;818;p8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0" name="Google Shape;820;p8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2" name="Google Shape;822;p8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4" name="Google Shape;824;p8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8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6" name="Google Shape;826;p8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28" name="Google Shape;828;p8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29" name="Google Shape;829;p84"/>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0" name="Google Shape;830;p8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1" name="Google Shape;831;p84"/>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2" name="Google Shape;832;p8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33" name="Google Shape;833;p84"/>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34" name="Google Shape;834;p8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5" name="Shape 835"/>
        <p:cNvGrpSpPr/>
        <p:nvPr/>
      </p:nvGrpSpPr>
      <p:grpSpPr>
        <a:xfrm>
          <a:off x="0" y="0"/>
          <a:ext cx="0" cy="0"/>
          <a:chOff x="0" y="0"/>
          <a:chExt cx="0" cy="0"/>
        </a:xfrm>
      </p:grpSpPr>
      <p:sp>
        <p:nvSpPr>
          <p:cNvPr id="836" name="Google Shape;836;p8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8" name="Google Shape;838;p8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39" name="Google Shape;839;p85"/>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840" name="Google Shape;840;p8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41" name="Google Shape;841;p85"/>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842" name="Google Shape;842;p8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3" name="Google Shape;843;p8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4" name="Google Shape;844;p8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8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6" name="Google Shape;846;p8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8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8" name="Google Shape;848;p8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0" name="Google Shape;850;p8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2" name="Google Shape;852;p8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4" name="Google Shape;854;p8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8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56" name="Google Shape;856;p85"/>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57" name="Google Shape;857;p85"/>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58" name="Google Shape;858;p85"/>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59" name="Google Shape;859;p85"/>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0" name="Google Shape;860;p85"/>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1" name="Google Shape;861;p85"/>
          <p:cNvPicPr preferRelativeResize="0"/>
          <p:nvPr/>
        </p:nvPicPr>
        <p:blipFill rotWithShape="1">
          <a:blip r:embed="rId2">
            <a:alphaModFix/>
          </a:blip>
          <a:srcRect b="2891" l="0" r="0" t="2883"/>
          <a:stretch/>
        </p:blipFill>
        <p:spPr>
          <a:xfrm>
            <a:off x="1145750" y="10119360"/>
            <a:ext cx="1388917" cy="1048512"/>
          </a:xfrm>
          <a:prstGeom prst="rect">
            <a:avLst/>
          </a:prstGeom>
          <a:noFill/>
          <a:ln>
            <a:noFill/>
          </a:ln>
        </p:spPr>
      </p:pic>
      <p:pic>
        <p:nvPicPr>
          <p:cNvPr id="862" name="Google Shape;862;p85"/>
          <p:cNvPicPr preferRelativeResize="0"/>
          <p:nvPr/>
        </p:nvPicPr>
        <p:blipFill rotWithShape="1">
          <a:blip r:embed="rId2">
            <a:alphaModFix/>
          </a:blip>
          <a:srcRect b="2891"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63" name="Shape 863"/>
        <p:cNvGrpSpPr/>
        <p:nvPr/>
      </p:nvGrpSpPr>
      <p:grpSpPr>
        <a:xfrm>
          <a:off x="0" y="0"/>
          <a:ext cx="0" cy="0"/>
          <a:chOff x="0" y="0"/>
          <a:chExt cx="0" cy="0"/>
        </a:xfrm>
      </p:grpSpPr>
      <p:sp>
        <p:nvSpPr>
          <p:cNvPr id="864" name="Google Shape;864;p8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6" name="Google Shape;866;p8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67" name="Google Shape;867;p86"/>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868" name="Google Shape;868;p8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69" name="Google Shape;869;p86"/>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870" name="Google Shape;870;p8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1" name="Google Shape;871;p8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2" name="Google Shape;872;p8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8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4" name="Google Shape;874;p8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6" name="Google Shape;876;p8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8" name="Google Shape;878;p8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0" name="Google Shape;880;p8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2" name="Google Shape;882;p8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84" name="Google Shape;884;p86"/>
          <p:cNvPicPr preferRelativeResize="0"/>
          <p:nvPr/>
        </p:nvPicPr>
        <p:blipFill rotWithShape="1">
          <a:blip r:embed="rId2">
            <a:alphaModFix/>
          </a:blip>
          <a:srcRect b="1275" l="0" r="0" t="1276"/>
          <a:stretch/>
        </p:blipFill>
        <p:spPr>
          <a:xfrm>
            <a:off x="1145750" y="3124233"/>
            <a:ext cx="1389526" cy="1056315"/>
          </a:xfrm>
          <a:prstGeom prst="rect">
            <a:avLst/>
          </a:prstGeom>
          <a:noFill/>
          <a:ln>
            <a:noFill/>
          </a:ln>
        </p:spPr>
      </p:pic>
      <p:pic>
        <p:nvPicPr>
          <p:cNvPr id="885" name="Google Shape;885;p86"/>
          <p:cNvPicPr preferRelativeResize="0"/>
          <p:nvPr/>
        </p:nvPicPr>
        <p:blipFill rotWithShape="1">
          <a:blip r:embed="rId2">
            <a:alphaModFix/>
          </a:blip>
          <a:srcRect b="1275" l="0" r="0" t="1276"/>
          <a:stretch/>
        </p:blipFill>
        <p:spPr>
          <a:xfrm>
            <a:off x="1145750" y="4559067"/>
            <a:ext cx="1389526" cy="1056316"/>
          </a:xfrm>
          <a:prstGeom prst="rect">
            <a:avLst/>
          </a:prstGeom>
          <a:noFill/>
          <a:ln>
            <a:noFill/>
          </a:ln>
        </p:spPr>
      </p:pic>
      <p:pic>
        <p:nvPicPr>
          <p:cNvPr id="886" name="Google Shape;886;p86"/>
          <p:cNvPicPr preferRelativeResize="0"/>
          <p:nvPr/>
        </p:nvPicPr>
        <p:blipFill rotWithShape="1">
          <a:blip r:embed="rId2">
            <a:alphaModFix/>
          </a:blip>
          <a:srcRect b="1275" l="0" r="0" t="1276"/>
          <a:stretch/>
        </p:blipFill>
        <p:spPr>
          <a:xfrm>
            <a:off x="1145750" y="5881600"/>
            <a:ext cx="1389526" cy="1056315"/>
          </a:xfrm>
          <a:prstGeom prst="rect">
            <a:avLst/>
          </a:prstGeom>
          <a:noFill/>
          <a:ln>
            <a:noFill/>
          </a:ln>
        </p:spPr>
      </p:pic>
      <p:pic>
        <p:nvPicPr>
          <p:cNvPr id="887" name="Google Shape;887;p86"/>
          <p:cNvPicPr preferRelativeResize="0"/>
          <p:nvPr/>
        </p:nvPicPr>
        <p:blipFill rotWithShape="1">
          <a:blip r:embed="rId2">
            <a:alphaModFix/>
          </a:blip>
          <a:srcRect b="1275" l="0" r="0" t="1276"/>
          <a:stretch/>
        </p:blipFill>
        <p:spPr>
          <a:xfrm>
            <a:off x="1145750" y="7347100"/>
            <a:ext cx="1389526" cy="1056316"/>
          </a:xfrm>
          <a:prstGeom prst="rect">
            <a:avLst/>
          </a:prstGeom>
          <a:noFill/>
          <a:ln>
            <a:noFill/>
          </a:ln>
        </p:spPr>
      </p:pic>
      <p:pic>
        <p:nvPicPr>
          <p:cNvPr id="888" name="Google Shape;888;p86"/>
          <p:cNvPicPr preferRelativeResize="0"/>
          <p:nvPr/>
        </p:nvPicPr>
        <p:blipFill rotWithShape="1">
          <a:blip r:embed="rId2">
            <a:alphaModFix/>
          </a:blip>
          <a:srcRect b="1275" l="0" r="0" t="1276"/>
          <a:stretch/>
        </p:blipFill>
        <p:spPr>
          <a:xfrm>
            <a:off x="1145750" y="8740767"/>
            <a:ext cx="1389526" cy="1056315"/>
          </a:xfrm>
          <a:prstGeom prst="rect">
            <a:avLst/>
          </a:prstGeom>
          <a:noFill/>
          <a:ln>
            <a:noFill/>
          </a:ln>
        </p:spPr>
      </p:pic>
      <p:pic>
        <p:nvPicPr>
          <p:cNvPr id="889" name="Google Shape;889;p86"/>
          <p:cNvPicPr preferRelativeResize="0"/>
          <p:nvPr/>
        </p:nvPicPr>
        <p:blipFill rotWithShape="1">
          <a:blip r:embed="rId2">
            <a:alphaModFix/>
          </a:blip>
          <a:srcRect b="1615" l="0" r="0" t="1616"/>
          <a:stretch/>
        </p:blipFill>
        <p:spPr>
          <a:xfrm>
            <a:off x="1145750" y="10119360"/>
            <a:ext cx="1388917" cy="1048512"/>
          </a:xfrm>
          <a:prstGeom prst="rect">
            <a:avLst/>
          </a:prstGeom>
          <a:noFill/>
          <a:ln>
            <a:noFill/>
          </a:ln>
        </p:spPr>
      </p:pic>
      <p:pic>
        <p:nvPicPr>
          <p:cNvPr id="890" name="Google Shape;890;p86"/>
          <p:cNvPicPr preferRelativeResize="0"/>
          <p:nvPr/>
        </p:nvPicPr>
        <p:blipFill rotWithShape="1">
          <a:blip r:embed="rId2">
            <a:alphaModFix/>
          </a:blip>
          <a:srcRect b="1615"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1" name="Shape 891"/>
        <p:cNvGrpSpPr/>
        <p:nvPr/>
      </p:nvGrpSpPr>
      <p:grpSpPr>
        <a:xfrm>
          <a:off x="0" y="0"/>
          <a:ext cx="0" cy="0"/>
          <a:chOff x="0" y="0"/>
          <a:chExt cx="0" cy="0"/>
        </a:xfrm>
      </p:grpSpPr>
      <p:sp>
        <p:nvSpPr>
          <p:cNvPr id="892" name="Google Shape;892;p8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3" name="Google Shape;893;p8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94" name="Google Shape;894;p87"/>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895" name="Google Shape;895;p8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96" name="Google Shape;896;p87"/>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897" name="Google Shape;897;p8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8" name="Google Shape;898;p8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8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0" name="Google Shape;900;p8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8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2" name="Google Shape;902;p8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4" name="Google Shape;904;p8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6" name="Google Shape;906;p8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8" name="Google Shape;908;p8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0" name="Google Shape;910;p8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7"/>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2" name="Google Shape;912;p8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14" name="Google Shape;914;p8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15" name="Google Shape;915;p87"/>
          <p:cNvPicPr preferRelativeResize="0"/>
          <p:nvPr/>
        </p:nvPicPr>
        <p:blipFill rotWithShape="1">
          <a:blip r:embed="rId3">
            <a:alphaModFix/>
          </a:blip>
          <a:srcRect b="1036" l="0" r="0" t="1047"/>
          <a:stretch/>
        </p:blipFill>
        <p:spPr>
          <a:xfrm>
            <a:off x="1145750" y="4559808"/>
            <a:ext cx="1267637" cy="963655"/>
          </a:xfrm>
          <a:prstGeom prst="rect">
            <a:avLst/>
          </a:prstGeom>
          <a:noFill/>
          <a:ln>
            <a:noFill/>
          </a:ln>
        </p:spPr>
      </p:pic>
      <p:pic>
        <p:nvPicPr>
          <p:cNvPr id="916" name="Google Shape;916;p8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17" name="Google Shape;917;p87"/>
          <p:cNvPicPr preferRelativeResize="0"/>
          <p:nvPr/>
        </p:nvPicPr>
        <p:blipFill rotWithShape="1">
          <a:blip r:embed="rId3">
            <a:alphaModFix/>
          </a:blip>
          <a:srcRect b="1036" l="0" r="0" t="1047"/>
          <a:stretch/>
        </p:blipFill>
        <p:spPr>
          <a:xfrm>
            <a:off x="1145750" y="6872808"/>
            <a:ext cx="1267637" cy="963655"/>
          </a:xfrm>
          <a:prstGeom prst="rect">
            <a:avLst/>
          </a:prstGeom>
          <a:noFill/>
          <a:ln>
            <a:noFill/>
          </a:ln>
        </p:spPr>
      </p:pic>
      <p:pic>
        <p:nvPicPr>
          <p:cNvPr id="918" name="Google Shape;918;p8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19" name="Google Shape;919;p87"/>
          <p:cNvPicPr preferRelativeResize="0"/>
          <p:nvPr/>
        </p:nvPicPr>
        <p:blipFill rotWithShape="1">
          <a:blip r:embed="rId3">
            <a:alphaModFix/>
          </a:blip>
          <a:srcRect b="1036" l="0" r="0" t="1047"/>
          <a:stretch/>
        </p:blipFill>
        <p:spPr>
          <a:xfrm>
            <a:off x="1145750" y="9168384"/>
            <a:ext cx="1267637" cy="963655"/>
          </a:xfrm>
          <a:prstGeom prst="rect">
            <a:avLst/>
          </a:prstGeom>
          <a:noFill/>
          <a:ln>
            <a:noFill/>
          </a:ln>
        </p:spPr>
      </p:pic>
      <p:pic>
        <p:nvPicPr>
          <p:cNvPr id="920" name="Google Shape;920;p8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1" name="Google Shape;921;p87"/>
          <p:cNvPicPr preferRelativeResize="0"/>
          <p:nvPr/>
        </p:nvPicPr>
        <p:blipFill rotWithShape="1">
          <a:blip r:embed="rId3">
            <a:alphaModFix/>
          </a:blip>
          <a:srcRect b="1036"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2" name="Shape 922"/>
        <p:cNvGrpSpPr/>
        <p:nvPr/>
      </p:nvGrpSpPr>
      <p:grpSpPr>
        <a:xfrm>
          <a:off x="0" y="0"/>
          <a:ext cx="0" cy="0"/>
          <a:chOff x="0" y="0"/>
          <a:chExt cx="0" cy="0"/>
        </a:xfrm>
      </p:grpSpPr>
      <p:sp>
        <p:nvSpPr>
          <p:cNvPr id="923" name="Google Shape;923;p8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4" name="Google Shape;924;p8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25" name="Google Shape;925;p88"/>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926" name="Google Shape;926;p8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27" name="Google Shape;927;p88"/>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928" name="Google Shape;928;p8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9" name="Google Shape;929;p8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1" name="Google Shape;931;p8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3" name="Google Shape;933;p8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5" name="Google Shape;935;p8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7" name="Google Shape;937;p8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9" name="Google Shape;939;p8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1" name="Google Shape;941;p8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3" name="Google Shape;943;p8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45" name="Google Shape;945;p8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46" name="Google Shape;946;p88"/>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47" name="Google Shape;947;p8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48" name="Google Shape;948;p88"/>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49" name="Google Shape;949;p8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0" name="Google Shape;950;p88"/>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1" name="Google Shape;951;p8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2" name="Google Shape;952;p88"/>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53" name="Shape 953"/>
        <p:cNvGrpSpPr/>
        <p:nvPr/>
      </p:nvGrpSpPr>
      <p:grpSpPr>
        <a:xfrm>
          <a:off x="0" y="0"/>
          <a:ext cx="0" cy="0"/>
          <a:chOff x="0" y="0"/>
          <a:chExt cx="0" cy="0"/>
        </a:xfrm>
      </p:grpSpPr>
      <p:sp>
        <p:nvSpPr>
          <p:cNvPr id="954" name="Google Shape;954;p8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5" name="Google Shape;955;p8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56" name="Google Shape;956;p89"/>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957" name="Google Shape;957;p8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58" name="Google Shape;958;p89"/>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959" name="Google Shape;959;p8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0" name="Google Shape;960;p8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2" name="Google Shape;962;p8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8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4" name="Google Shape;964;p8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6" name="Google Shape;966;p8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8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8" name="Google Shape;968;p8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0" name="Google Shape;970;p8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8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2" name="Google Shape;972;p8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8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4" name="Google Shape;974;p8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8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76" name="Google Shape;976;p89"/>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77" name="Google Shape;977;p89"/>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78" name="Google Shape;978;p89"/>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79" name="Google Shape;979;p89"/>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0" name="Google Shape;980;p89"/>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1" name="Google Shape;981;p89"/>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2" name="Google Shape;982;p89"/>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83" name="Google Shape;983;p89"/>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84" name="Shape 984"/>
        <p:cNvGrpSpPr/>
        <p:nvPr/>
      </p:nvGrpSpPr>
      <p:grpSpPr>
        <a:xfrm>
          <a:off x="0" y="0"/>
          <a:ext cx="0" cy="0"/>
          <a:chOff x="0" y="0"/>
          <a:chExt cx="0" cy="0"/>
        </a:xfrm>
      </p:grpSpPr>
      <p:sp>
        <p:nvSpPr>
          <p:cNvPr id="985" name="Google Shape;985;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6" name="Google Shape;986;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87" name="Google Shape;987;p90"/>
          <p:cNvCxnSpPr/>
          <p:nvPr/>
        </p:nvCxnSpPr>
        <p:spPr>
          <a:xfrm>
            <a:off x="731476" y="1706880"/>
            <a:ext cx="22915500" cy="27300"/>
          </a:xfrm>
          <a:prstGeom prst="straightConnector1">
            <a:avLst/>
          </a:prstGeom>
          <a:noFill/>
          <a:ln cap="flat" cmpd="sng" w="9525">
            <a:solidFill>
              <a:schemeClr val="dk2"/>
            </a:solidFill>
            <a:prstDash val="solid"/>
            <a:round/>
            <a:headEnd len="sm" w="sm" type="none"/>
            <a:tailEnd len="sm" w="sm" type="none"/>
          </a:ln>
        </p:spPr>
      </p:cxnSp>
      <p:sp>
        <p:nvSpPr>
          <p:cNvPr id="988" name="Google Shape;988;p9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89" name="Google Shape;989;p90"/>
          <p:cNvCxnSpPr/>
          <p:nvPr/>
        </p:nvCxnSpPr>
        <p:spPr>
          <a:xfrm>
            <a:off x="731329" y="13083880"/>
            <a:ext cx="22915500" cy="27300"/>
          </a:xfrm>
          <a:prstGeom prst="straightConnector1">
            <a:avLst/>
          </a:prstGeom>
          <a:noFill/>
          <a:ln cap="flat" cmpd="sng" w="9525">
            <a:solidFill>
              <a:srgbClr val="A9B7C0"/>
            </a:solidFill>
            <a:prstDash val="solid"/>
            <a:round/>
            <a:headEnd len="sm" w="sm" type="none"/>
            <a:tailEnd len="sm" w="sm" type="none"/>
          </a:ln>
        </p:spPr>
      </p:cxnSp>
      <p:sp>
        <p:nvSpPr>
          <p:cNvPr id="990" name="Google Shape;990;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1" name="Google Shape;991;p9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9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3" name="Google Shape;993;p9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9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5" name="Google Shape;995;p9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9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7" name="Google Shape;997;p9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9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9" name="Google Shape;999;p9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9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1" name="Google Shape;1001;p9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9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3" name="Google Shape;1003;p9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9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5" name="Google Shape;1005;p9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9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007" name="Google Shape;1007;p90"/>
          <p:cNvPicPr preferRelativeResize="0"/>
          <p:nvPr/>
        </p:nvPicPr>
        <p:blipFill rotWithShape="1">
          <a:blip r:embed="rId2">
            <a:alphaModFix/>
          </a:blip>
          <a:srcRect b="1275" l="0" r="0" t="1276"/>
          <a:stretch/>
        </p:blipFill>
        <p:spPr>
          <a:xfrm>
            <a:off x="1145750" y="3364992"/>
            <a:ext cx="1267638" cy="963655"/>
          </a:xfrm>
          <a:prstGeom prst="rect">
            <a:avLst/>
          </a:prstGeom>
          <a:noFill/>
          <a:ln>
            <a:noFill/>
          </a:ln>
        </p:spPr>
      </p:pic>
      <p:pic>
        <p:nvPicPr>
          <p:cNvPr id="1008" name="Google Shape;1008;p90"/>
          <p:cNvPicPr preferRelativeResize="0"/>
          <p:nvPr/>
        </p:nvPicPr>
        <p:blipFill rotWithShape="1">
          <a:blip r:embed="rId2">
            <a:alphaModFix/>
          </a:blip>
          <a:srcRect b="1275" l="0" r="0" t="1276"/>
          <a:stretch/>
        </p:blipFill>
        <p:spPr>
          <a:xfrm>
            <a:off x="1145750" y="4559808"/>
            <a:ext cx="1267638" cy="963655"/>
          </a:xfrm>
          <a:prstGeom prst="rect">
            <a:avLst/>
          </a:prstGeom>
          <a:noFill/>
          <a:ln>
            <a:noFill/>
          </a:ln>
        </p:spPr>
      </p:pic>
      <p:pic>
        <p:nvPicPr>
          <p:cNvPr id="1009" name="Google Shape;1009;p90"/>
          <p:cNvPicPr preferRelativeResize="0"/>
          <p:nvPr/>
        </p:nvPicPr>
        <p:blipFill rotWithShape="1">
          <a:blip r:embed="rId2">
            <a:alphaModFix/>
          </a:blip>
          <a:srcRect b="1275" l="0" r="0" t="1276"/>
          <a:stretch/>
        </p:blipFill>
        <p:spPr>
          <a:xfrm>
            <a:off x="1145750" y="5677992"/>
            <a:ext cx="1267638" cy="963655"/>
          </a:xfrm>
          <a:prstGeom prst="rect">
            <a:avLst/>
          </a:prstGeom>
          <a:noFill/>
          <a:ln>
            <a:noFill/>
          </a:ln>
        </p:spPr>
      </p:pic>
      <p:pic>
        <p:nvPicPr>
          <p:cNvPr id="1010" name="Google Shape;1010;p90"/>
          <p:cNvPicPr preferRelativeResize="0"/>
          <p:nvPr/>
        </p:nvPicPr>
        <p:blipFill rotWithShape="1">
          <a:blip r:embed="rId2">
            <a:alphaModFix/>
          </a:blip>
          <a:srcRect b="1275" l="0" r="0" t="1276"/>
          <a:stretch/>
        </p:blipFill>
        <p:spPr>
          <a:xfrm>
            <a:off x="1145750" y="6872808"/>
            <a:ext cx="1267638" cy="963655"/>
          </a:xfrm>
          <a:prstGeom prst="rect">
            <a:avLst/>
          </a:prstGeom>
          <a:noFill/>
          <a:ln>
            <a:noFill/>
          </a:ln>
        </p:spPr>
      </p:pic>
      <p:pic>
        <p:nvPicPr>
          <p:cNvPr id="1011" name="Google Shape;1011;p90"/>
          <p:cNvPicPr preferRelativeResize="0"/>
          <p:nvPr/>
        </p:nvPicPr>
        <p:blipFill rotWithShape="1">
          <a:blip r:embed="rId2">
            <a:alphaModFix/>
          </a:blip>
          <a:srcRect b="1275" l="0" r="0" t="1276"/>
          <a:stretch/>
        </p:blipFill>
        <p:spPr>
          <a:xfrm>
            <a:off x="1145750" y="7997952"/>
            <a:ext cx="1267638" cy="963655"/>
          </a:xfrm>
          <a:prstGeom prst="rect">
            <a:avLst/>
          </a:prstGeom>
          <a:noFill/>
          <a:ln>
            <a:noFill/>
          </a:ln>
        </p:spPr>
      </p:pic>
      <p:pic>
        <p:nvPicPr>
          <p:cNvPr id="1012" name="Google Shape;1012;p90"/>
          <p:cNvPicPr preferRelativeResize="0"/>
          <p:nvPr/>
        </p:nvPicPr>
        <p:blipFill rotWithShape="1">
          <a:blip r:embed="rId2">
            <a:alphaModFix/>
          </a:blip>
          <a:srcRect b="1275" l="0" r="0" t="1276"/>
          <a:stretch/>
        </p:blipFill>
        <p:spPr>
          <a:xfrm>
            <a:off x="1145750" y="9168384"/>
            <a:ext cx="1267638" cy="963655"/>
          </a:xfrm>
          <a:prstGeom prst="rect">
            <a:avLst/>
          </a:prstGeom>
          <a:noFill/>
          <a:ln>
            <a:noFill/>
          </a:ln>
        </p:spPr>
      </p:pic>
      <p:pic>
        <p:nvPicPr>
          <p:cNvPr id="1013" name="Google Shape;1013;p90"/>
          <p:cNvPicPr preferRelativeResize="0"/>
          <p:nvPr/>
        </p:nvPicPr>
        <p:blipFill rotWithShape="1">
          <a:blip r:embed="rId2">
            <a:alphaModFix/>
          </a:blip>
          <a:srcRect b="1275" l="0" r="0" t="1276"/>
          <a:stretch/>
        </p:blipFill>
        <p:spPr>
          <a:xfrm>
            <a:off x="1145750" y="10338816"/>
            <a:ext cx="1267638" cy="963655"/>
          </a:xfrm>
          <a:prstGeom prst="rect">
            <a:avLst/>
          </a:prstGeom>
          <a:noFill/>
          <a:ln>
            <a:noFill/>
          </a:ln>
        </p:spPr>
      </p:pic>
      <p:pic>
        <p:nvPicPr>
          <p:cNvPr id="1014" name="Google Shape;1014;p90"/>
          <p:cNvPicPr preferRelativeResize="0"/>
          <p:nvPr/>
        </p:nvPicPr>
        <p:blipFill rotWithShape="1">
          <a:blip r:embed="rId2">
            <a:alphaModFix/>
          </a:blip>
          <a:srcRect b="1275"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5" name="Shape 1015"/>
        <p:cNvGrpSpPr/>
        <p:nvPr/>
      </p:nvGrpSpPr>
      <p:grpSpPr>
        <a:xfrm>
          <a:off x="0" y="0"/>
          <a:ext cx="0" cy="0"/>
          <a:chOff x="0" y="0"/>
          <a:chExt cx="0" cy="0"/>
        </a:xfrm>
      </p:grpSpPr>
      <p:pic>
        <p:nvPicPr>
          <p:cNvPr id="1016" name="Google Shape;1016;p91"/>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017" name="Google Shape;1017;p9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67" name="Shape 67"/>
        <p:cNvGrpSpPr/>
        <p:nvPr/>
      </p:nvGrpSpPr>
      <p:grpSpPr>
        <a:xfrm>
          <a:off x="0" y="0"/>
          <a:ext cx="0" cy="0"/>
          <a:chOff x="0" y="0"/>
          <a:chExt cx="0" cy="0"/>
        </a:xfrm>
      </p:grpSpPr>
      <p:pic>
        <p:nvPicPr>
          <p:cNvPr id="68" name="Google Shape;68;p4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69" name="Google Shape;69;p4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
        <p:nvSpPr>
          <p:cNvPr id="71" name="Google Shape;71;p4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Web Development</a:t>
            </a:r>
            <a:endParaRPr b="0" i="0" sz="4800" u="none" cap="none" strike="noStrike">
              <a:solidFill>
                <a:srgbClr val="FFFFFF"/>
              </a:solidFill>
              <a:latin typeface="Roboto Medium"/>
              <a:ea typeface="Roboto Medium"/>
              <a:cs typeface="Roboto Medium"/>
              <a:sym typeface="Roboto Medium"/>
            </a:endParaRPr>
          </a:p>
        </p:txBody>
      </p:sp>
      <p:pic>
        <p:nvPicPr>
          <p:cNvPr id="72" name="Google Shape;72;p47"/>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73" name="Google Shape;73;p4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 name="Google Shape;74;p4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 name="Google Shape;75;p4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76" name="Google Shape;76;p47"/>
          <p:cNvPicPr preferRelativeResize="0"/>
          <p:nvPr/>
        </p:nvPicPr>
        <p:blipFill rotWithShape="1">
          <a:blip r:embed="rId4">
            <a:alphaModFix/>
          </a:blip>
          <a:srcRect b="0" l="0" r="0" t="0"/>
          <a:stretch/>
        </p:blipFill>
        <p:spPr>
          <a:xfrm>
            <a:off x="2069089" y="3283233"/>
            <a:ext cx="6094420" cy="454033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0" name="Google Shape;1020;p9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22" name="Google Shape;1022;p92"/>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Roboto Medium"/>
                <a:ea typeface="Roboto Medium"/>
                <a:cs typeface="Roboto Medium"/>
                <a:sym typeface="Roboto Medium"/>
              </a:rPr>
              <a:t>Time’s Up! </a:t>
            </a:r>
            <a:r>
              <a:rPr b="0" i="0" lang="en-US" sz="9600" u="none" cap="none" strike="noStrike">
                <a:solidFill>
                  <a:srgbClr val="000000"/>
                </a:solidFill>
                <a:latin typeface="Roboto Light"/>
                <a:ea typeface="Roboto Light"/>
                <a:cs typeface="Roboto Light"/>
                <a:sym typeface="Roboto Light"/>
              </a:rPr>
              <a:t>Let’s Review.</a:t>
            </a:r>
            <a:endParaRPr b="0" i="0" sz="9600" u="none" cap="none" strike="noStrike">
              <a:solidFill>
                <a:srgbClr val="000000"/>
              </a:solidFill>
              <a:latin typeface="Roboto Light"/>
              <a:ea typeface="Roboto Light"/>
              <a:cs typeface="Roboto Light"/>
              <a:sym typeface="Roboto Light"/>
            </a:endParaRPr>
          </a:p>
        </p:txBody>
      </p:sp>
      <p:pic>
        <p:nvPicPr>
          <p:cNvPr id="1023" name="Google Shape;1023;p92"/>
          <p:cNvPicPr preferRelativeResize="0"/>
          <p:nvPr/>
        </p:nvPicPr>
        <p:blipFill rotWithShape="1">
          <a:blip r:embed="rId3">
            <a:alphaModFix/>
          </a:blip>
          <a:srcRect b="0" l="0" r="0" t="0"/>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9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26" name="Google Shape;1026;p93"/>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27" name="Google Shape;1027;p93"/>
          <p:cNvCxnSpPr/>
          <p:nvPr/>
        </p:nvCxnSpPr>
        <p:spPr>
          <a:xfrm>
            <a:off x="6146399" y="5338400"/>
            <a:ext cx="12084900" cy="0"/>
          </a:xfrm>
          <a:prstGeom prst="straightConnector1">
            <a:avLst/>
          </a:prstGeom>
          <a:noFill/>
          <a:ln cap="flat" cmpd="sng" w="9525">
            <a:solidFill>
              <a:srgbClr val="000000"/>
            </a:solidFill>
            <a:prstDash val="solid"/>
            <a:round/>
            <a:headEnd len="sm" w="sm" type="none"/>
            <a:tailEnd len="sm" w="sm" type="none"/>
          </a:ln>
        </p:spPr>
      </p:cxnSp>
      <p:sp>
        <p:nvSpPr>
          <p:cNvPr id="1028" name="Google Shape;1028;p9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94"/>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1" name="Google Shape;1031;p94"/>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32" name="Google Shape;1032;p94"/>
          <p:cNvCxnSpPr/>
          <p:nvPr/>
        </p:nvCxnSpPr>
        <p:spPr>
          <a:xfrm>
            <a:off x="6146399" y="3916000"/>
            <a:ext cx="12084900" cy="0"/>
          </a:xfrm>
          <a:prstGeom prst="straightConnector1">
            <a:avLst/>
          </a:prstGeom>
          <a:noFill/>
          <a:ln cap="flat" cmpd="sng" w="9525">
            <a:solidFill>
              <a:srgbClr val="000000"/>
            </a:solidFill>
            <a:prstDash val="solid"/>
            <a:round/>
            <a:headEnd len="sm" w="sm" type="none"/>
            <a:tailEnd len="sm" w="sm" type="none"/>
          </a:ln>
        </p:spPr>
      </p:cxnSp>
      <p:sp>
        <p:nvSpPr>
          <p:cNvPr id="1033" name="Google Shape;1033;p9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95"/>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36" name="Google Shape;1036;p9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7" name="Google Shape;1037;p95"/>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38" name="Google Shape;1038;p95"/>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39" name="Google Shape;1039;p95"/>
          <p:cNvCxnSpPr/>
          <p:nvPr/>
        </p:nvCxnSpPr>
        <p:spPr>
          <a:xfrm>
            <a:off x="12515940" y="7111733"/>
            <a:ext cx="8696100" cy="0"/>
          </a:xfrm>
          <a:prstGeom prst="straightConnector1">
            <a:avLst/>
          </a:prstGeom>
          <a:noFill/>
          <a:ln cap="flat" cmpd="sng" w="9525">
            <a:solidFill>
              <a:srgbClr val="000000"/>
            </a:solidFill>
            <a:prstDash val="solid"/>
            <a:round/>
            <a:headEnd len="sm" w="sm" type="none"/>
            <a:tailEnd len="sm" w="sm" type="none"/>
          </a:ln>
        </p:spPr>
      </p:cxnSp>
      <p:sp>
        <p:nvSpPr>
          <p:cNvPr id="1040" name="Google Shape;1040;p95"/>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95"/>
          <p:cNvSpPr/>
          <p:nvPr/>
        </p:nvSpPr>
        <p:spPr>
          <a:xfrm flipH="1" rot="-5400000">
            <a:off x="16342144" y="30922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96"/>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4" name="Google Shape;1044;p9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45" name="Google Shape;1045;p96"/>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46" name="Google Shape;1046;p96"/>
          <p:cNvCxnSpPr/>
          <p:nvPr/>
        </p:nvCxnSpPr>
        <p:spPr>
          <a:xfrm>
            <a:off x="7640410" y="7314933"/>
            <a:ext cx="8696100" cy="0"/>
          </a:xfrm>
          <a:prstGeom prst="straightConnector1">
            <a:avLst/>
          </a:prstGeom>
          <a:noFill/>
          <a:ln cap="flat" cmpd="sng" w="9525">
            <a:solidFill>
              <a:srgbClr val="000000"/>
            </a:solidFill>
            <a:prstDash val="solid"/>
            <a:round/>
            <a:headEnd len="sm" w="sm" type="none"/>
            <a:tailEnd len="sm" w="sm" type="none"/>
          </a:ln>
        </p:spPr>
      </p:cxnSp>
      <p:sp>
        <p:nvSpPr>
          <p:cNvPr id="1047" name="Google Shape;1047;p96"/>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96"/>
          <p:cNvSpPr/>
          <p:nvPr/>
        </p:nvSpPr>
        <p:spPr>
          <a:xfrm flipH="1" rot="-5400000">
            <a:off x="11466614" y="32954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6"/>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0" name="Shape 1050"/>
        <p:cNvGrpSpPr/>
        <p:nvPr/>
      </p:nvGrpSpPr>
      <p:grpSpPr>
        <a:xfrm>
          <a:off x="0" y="0"/>
          <a:ext cx="0" cy="0"/>
          <a:chOff x="0" y="0"/>
          <a:chExt cx="0" cy="0"/>
        </a:xfrm>
      </p:grpSpPr>
      <p:pic>
        <p:nvPicPr>
          <p:cNvPr id="1051" name="Google Shape;1051;p97"/>
          <p:cNvPicPr preferRelativeResize="0"/>
          <p:nvPr/>
        </p:nvPicPr>
        <p:blipFill rotWithShape="1">
          <a:blip r:embed="rId2">
            <a:alphaModFix/>
          </a:blip>
          <a:srcRect b="0" l="0" r="0" t="0"/>
          <a:stretch/>
        </p:blipFill>
        <p:spPr>
          <a:xfrm>
            <a:off x="0" y="0"/>
            <a:ext cx="24377674" cy="13712428"/>
          </a:xfrm>
          <a:prstGeom prst="rect">
            <a:avLst/>
          </a:prstGeom>
          <a:noFill/>
          <a:ln>
            <a:noFill/>
          </a:ln>
        </p:spPr>
      </p:pic>
      <p:sp>
        <p:nvSpPr>
          <p:cNvPr id="1052" name="Google Shape;1052;p97"/>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25600"/>
              <a:buFont typeface="Arial"/>
              <a:buNone/>
            </a:pPr>
            <a:r>
              <a:rPr b="0" i="0" lang="en-US" sz="25600" u="none" cap="none" strike="noStrike">
                <a:solidFill>
                  <a:srgbClr val="1155CC"/>
                </a:solidFill>
                <a:latin typeface="Amatic SC"/>
                <a:ea typeface="Amatic SC"/>
                <a:cs typeface="Amatic SC"/>
                <a:sym typeface="Amatic SC"/>
              </a:rPr>
              <a:t>Peer Review</a:t>
            </a:r>
            <a:endParaRPr b="0" i="0" sz="25600" u="none" cap="none" strike="noStrike">
              <a:solidFill>
                <a:srgbClr val="1155CC"/>
              </a:solidFill>
              <a:latin typeface="Amatic SC"/>
              <a:ea typeface="Amatic SC"/>
              <a:cs typeface="Amatic SC"/>
              <a:sym typeface="Amatic SC"/>
            </a:endParaRPr>
          </a:p>
        </p:txBody>
      </p:sp>
      <p:sp>
        <p:nvSpPr>
          <p:cNvPr id="1053" name="Google Shape;1053;p9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54" name="Shape 1054"/>
        <p:cNvGrpSpPr/>
        <p:nvPr/>
      </p:nvGrpSpPr>
      <p:grpSpPr>
        <a:xfrm>
          <a:off x="0" y="0"/>
          <a:ext cx="0" cy="0"/>
          <a:chOff x="0" y="0"/>
          <a:chExt cx="0" cy="0"/>
        </a:xfrm>
      </p:grpSpPr>
      <p:pic>
        <p:nvPicPr>
          <p:cNvPr id="1055" name="Google Shape;1055;p98"/>
          <p:cNvPicPr preferRelativeResize="0"/>
          <p:nvPr/>
        </p:nvPicPr>
        <p:blipFill rotWithShape="1">
          <a:blip r:embed="rId2">
            <a:alphaModFix/>
          </a:blip>
          <a:srcRect b="0" l="0" r="0" t="0"/>
          <a:stretch/>
        </p:blipFill>
        <p:spPr>
          <a:xfrm>
            <a:off x="4917184" y="1581200"/>
            <a:ext cx="18238918" cy="11634970"/>
          </a:xfrm>
          <a:prstGeom prst="rect">
            <a:avLst/>
          </a:prstGeom>
          <a:noFill/>
          <a:ln>
            <a:noFill/>
          </a:ln>
        </p:spPr>
      </p:pic>
      <p:sp>
        <p:nvSpPr>
          <p:cNvPr id="1056" name="Google Shape;1056;p98"/>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000"/>
              <a:buFont typeface="Arial"/>
              <a:buNone/>
            </a:pPr>
            <a:r>
              <a:rPr b="0" i="0" lang="en-US" sz="12000" u="none" cap="none" strike="noStrike">
                <a:solidFill>
                  <a:srgbClr val="000000"/>
                </a:solidFill>
                <a:latin typeface="Inconsolata"/>
                <a:ea typeface="Inconsolata"/>
                <a:cs typeface="Inconsolata"/>
                <a:sym typeface="Inconsolata"/>
              </a:rPr>
              <a:t>&lt;Time to Code&gt;</a:t>
            </a:r>
            <a:endParaRPr b="0" i="0" sz="12000" u="none" cap="none" strike="noStrike">
              <a:solidFill>
                <a:srgbClr val="000000"/>
              </a:solidFill>
              <a:latin typeface="Inconsolata"/>
              <a:ea typeface="Inconsolata"/>
              <a:cs typeface="Inconsolata"/>
              <a:sym typeface="Inconsolata"/>
            </a:endParaRPr>
          </a:p>
        </p:txBody>
      </p:sp>
      <p:sp>
        <p:nvSpPr>
          <p:cNvPr id="1057" name="Google Shape;1057;p9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59" name="Shape 1059"/>
        <p:cNvGrpSpPr/>
        <p:nvPr/>
      </p:nvGrpSpPr>
      <p:grpSpPr>
        <a:xfrm>
          <a:off x="0" y="0"/>
          <a:ext cx="0" cy="0"/>
          <a:chOff x="0" y="0"/>
          <a:chExt cx="0" cy="0"/>
        </a:xfrm>
      </p:grpSpPr>
      <p:pic>
        <p:nvPicPr>
          <p:cNvPr id="1060" name="Google Shape;1060;p4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61" name="Google Shape;1061;p44"/>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62" name="Google Shape;1062;p4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63" name="Google Shape;1063;p44"/>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64" name="Google Shape;1064;p4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5" name="Shape 1065"/>
        <p:cNvGrpSpPr/>
        <p:nvPr/>
      </p:nvGrpSpPr>
      <p:grpSpPr>
        <a:xfrm>
          <a:off x="0" y="0"/>
          <a:ext cx="0" cy="0"/>
          <a:chOff x="0" y="0"/>
          <a:chExt cx="0" cy="0"/>
        </a:xfrm>
      </p:grpSpPr>
      <p:sp>
        <p:nvSpPr>
          <p:cNvPr id="1066" name="Google Shape;1066;p99"/>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7" name="Shape 1067"/>
        <p:cNvGrpSpPr/>
        <p:nvPr/>
      </p:nvGrpSpPr>
      <p:grpSpPr>
        <a:xfrm>
          <a:off x="0" y="0"/>
          <a:ext cx="0" cy="0"/>
          <a:chOff x="0" y="0"/>
          <a:chExt cx="0" cy="0"/>
        </a:xfrm>
      </p:grpSpPr>
      <p:sp>
        <p:nvSpPr>
          <p:cNvPr id="1068" name="Google Shape;1068;p100"/>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069" name="Google Shape;1069;p100"/>
          <p:cNvGrpSpPr/>
          <p:nvPr/>
        </p:nvGrpSpPr>
        <p:grpSpPr>
          <a:xfrm>
            <a:off x="437040" y="5814"/>
            <a:ext cx="23513873" cy="13485748"/>
            <a:chOff x="0" y="-1"/>
            <a:chExt cx="23520930" cy="13485748"/>
          </a:xfrm>
        </p:grpSpPr>
        <p:grpSp>
          <p:nvGrpSpPr>
            <p:cNvPr id="1070" name="Google Shape;1070;p100"/>
            <p:cNvGrpSpPr/>
            <p:nvPr/>
          </p:nvGrpSpPr>
          <p:grpSpPr>
            <a:xfrm>
              <a:off x="0" y="228870"/>
              <a:ext cx="23520930" cy="13256877"/>
              <a:chOff x="0" y="-1"/>
              <a:chExt cx="23520930" cy="13256877"/>
            </a:xfrm>
          </p:grpSpPr>
          <p:sp>
            <p:nvSpPr>
              <p:cNvPr id="1071" name="Google Shape;1071;p10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072" name="Google Shape;1072;p10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073" name="Google Shape;1073;p10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4" name="Google Shape;1074;p10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10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10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10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10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79" name="Google Shape;1079;p100"/>
            <p:cNvGrpSpPr/>
            <p:nvPr/>
          </p:nvGrpSpPr>
          <p:grpSpPr>
            <a:xfrm>
              <a:off x="20968243" y="-1"/>
              <a:ext cx="1898100" cy="1898100"/>
              <a:chOff x="-1" y="-1"/>
              <a:chExt cx="1898100" cy="1898100"/>
            </a:xfrm>
          </p:grpSpPr>
          <p:sp>
            <p:nvSpPr>
              <p:cNvPr id="1080" name="Google Shape;1080;p100"/>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081" name="Google Shape;1081;p100"/>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77" name="Shape 77"/>
        <p:cNvGrpSpPr/>
        <p:nvPr/>
      </p:nvGrpSpPr>
      <p:grpSpPr>
        <a:xfrm>
          <a:off x="0" y="0"/>
          <a:ext cx="0" cy="0"/>
          <a:chOff x="0" y="0"/>
          <a:chExt cx="0" cy="0"/>
        </a:xfrm>
      </p:grpSpPr>
      <p:pic>
        <p:nvPicPr>
          <p:cNvPr id="78" name="Google Shape;78;p4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79" name="Google Shape;79;p4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UX/UI Design</a:t>
            </a:r>
            <a:endParaRPr b="0" i="0" sz="4800" u="none" cap="none" strike="noStrike">
              <a:solidFill>
                <a:srgbClr val="FFFFFF"/>
              </a:solidFill>
              <a:latin typeface="Roboto Medium"/>
              <a:ea typeface="Roboto Medium"/>
              <a:cs typeface="Roboto Medium"/>
              <a:sym typeface="Roboto Medium"/>
            </a:endParaRPr>
          </a:p>
        </p:txBody>
      </p:sp>
      <p:pic>
        <p:nvPicPr>
          <p:cNvPr id="81" name="Google Shape;81;p48"/>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82" name="Google Shape;82;p4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 name="Google Shape;83;p4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 name="Google Shape;84;p4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85" name="Google Shape;85;p48"/>
          <p:cNvPicPr preferRelativeResize="0"/>
          <p:nvPr/>
        </p:nvPicPr>
        <p:blipFill rotWithShape="1">
          <a:blip r:embed="rId4">
            <a:alphaModFix/>
          </a:blip>
          <a:srcRect b="0" l="0" r="0" t="0"/>
          <a:stretch/>
        </p:blipFill>
        <p:spPr>
          <a:xfrm>
            <a:off x="1558888" y="2822800"/>
            <a:ext cx="6825749" cy="5119304"/>
          </a:xfrm>
          <a:prstGeom prst="rect">
            <a:avLst/>
          </a:prstGeom>
          <a:noFill/>
          <a:ln>
            <a:noFill/>
          </a:ln>
        </p:spPr>
      </p:pic>
      <p:sp>
        <p:nvSpPr>
          <p:cNvPr id="86" name="Google Shape;86;p4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2" name="Shape 1082"/>
        <p:cNvGrpSpPr/>
        <p:nvPr/>
      </p:nvGrpSpPr>
      <p:grpSpPr>
        <a:xfrm>
          <a:off x="0" y="0"/>
          <a:ext cx="0" cy="0"/>
          <a:chOff x="0" y="0"/>
          <a:chExt cx="0" cy="0"/>
        </a:xfrm>
      </p:grpSpPr>
      <p:pic>
        <p:nvPicPr>
          <p:cNvPr descr="Google Shape;802;p192" id="1083" name="Google Shape;1083;p101"/>
          <p:cNvPicPr preferRelativeResize="0"/>
          <p:nvPr/>
        </p:nvPicPr>
        <p:blipFill rotWithShape="1">
          <a:blip r:embed="rId2">
            <a:alphaModFix/>
          </a:blip>
          <a:srcRect b="32151" l="0" r="0" t="0"/>
          <a:stretch/>
        </p:blipFill>
        <p:spPr>
          <a:xfrm>
            <a:off x="1027240" y="11035278"/>
            <a:ext cx="3202713" cy="2141038"/>
          </a:xfrm>
          <a:prstGeom prst="rect">
            <a:avLst/>
          </a:prstGeom>
          <a:noFill/>
          <a:ln>
            <a:noFill/>
          </a:ln>
        </p:spPr>
      </p:pic>
      <p:sp>
        <p:nvSpPr>
          <p:cNvPr id="1084" name="Google Shape;1084;p101"/>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085" name="Google Shape;1085;p101"/>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6" name="Shape 1086"/>
        <p:cNvGrpSpPr/>
        <p:nvPr/>
      </p:nvGrpSpPr>
      <p:grpSpPr>
        <a:xfrm>
          <a:off x="0" y="0"/>
          <a:ext cx="0" cy="0"/>
          <a:chOff x="0" y="0"/>
          <a:chExt cx="0" cy="0"/>
        </a:xfrm>
      </p:grpSpPr>
      <p:cxnSp>
        <p:nvCxnSpPr>
          <p:cNvPr id="1087" name="Google Shape;1087;p102"/>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88" name="Google Shape;1088;p102"/>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89" name="Google Shape;1089;p102"/>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0" name="Google Shape;1090;p102"/>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1" name="Google Shape;1091;p102"/>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2" name="Google Shape;1092;p102"/>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3" name="Google Shape;1093;p102"/>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4" name="Google Shape;1094;p102"/>
          <p:cNvCxnSpPr>
            <a:stCxn id="1095" idx="0"/>
            <a:endCxn id="1096"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7" name="Google Shape;1097;p102"/>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8" name="Google Shape;1098;p102"/>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9" name="Google Shape;1099;p102"/>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00" name="Google Shape;1100;p102"/>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1" name="Google Shape;1101;p102"/>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2" name="Google Shape;1102;p102"/>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3" name="Google Shape;1103;p102"/>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4" name="Google Shape;1104;p102"/>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5" name="Google Shape;1105;p102"/>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6" name="Google Shape;1106;p102"/>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7" name="Google Shape;1107;p102"/>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8" name="Google Shape;1108;p102"/>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096" name="Google Shape;1096;p102"/>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9" name="Google Shape;1109;p102"/>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110" name="Google Shape;1110;p102"/>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111" name="Google Shape;1111;p102"/>
          <p:cNvCxnSpPr>
            <a:stCxn id="1112"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13" name="Google Shape;1113;p102"/>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4" name="Google Shape;1114;p102"/>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115" name="Google Shape;1115;p102"/>
          <p:cNvCxnSpPr>
            <a:stCxn id="1116" idx="0"/>
            <a:endCxn id="1117"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17" name="Google Shape;1117;p102"/>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6" name="Google Shape;1116;p102"/>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095" name="Google Shape;1095;p102"/>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2" name="Google Shape;1112;p102"/>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17"/>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600"/>
              <a:buFont typeface="Arial"/>
              <a:buNone/>
            </a:pPr>
            <a:r>
              <a:t/>
            </a:r>
            <a:endParaRPr b="0" i="0" sz="2800" u="none" cap="none" strike="noStrike">
              <a:solidFill>
                <a:srgbClr val="000000"/>
              </a:solidFill>
              <a:latin typeface="Arial"/>
              <a:ea typeface="Arial"/>
              <a:cs typeface="Arial"/>
              <a:sym typeface="Arial"/>
            </a:endParaRPr>
          </a:p>
        </p:txBody>
      </p:sp>
      <p:pic>
        <p:nvPicPr>
          <p:cNvPr descr="Google Shape;802;p192" id="1118" name="Google Shape;1118;p102"/>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19" name="Google Shape;1119;p10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120" name="Google Shape;1120;p102"/>
          <p:cNvCxnSpPr>
            <a:endCxn id="1121"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22" name="Google Shape;1122;p102"/>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21" name="Google Shape;1121;p102"/>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23" name="Google Shape;1123;p102"/>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4" name="Shape 1124"/>
        <p:cNvGrpSpPr/>
        <p:nvPr/>
      </p:nvGrpSpPr>
      <p:grpSpPr>
        <a:xfrm>
          <a:off x="0" y="0"/>
          <a:ext cx="0" cy="0"/>
          <a:chOff x="0" y="0"/>
          <a:chExt cx="0" cy="0"/>
        </a:xfrm>
      </p:grpSpPr>
      <p:cxnSp>
        <p:nvCxnSpPr>
          <p:cNvPr id="1125" name="Google Shape;1125;p103"/>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6" name="Google Shape;1126;p103"/>
          <p:cNvGrpSpPr/>
          <p:nvPr/>
        </p:nvGrpSpPr>
        <p:grpSpPr>
          <a:xfrm>
            <a:off x="437040" y="5814"/>
            <a:ext cx="23513873" cy="13485748"/>
            <a:chOff x="0" y="-1"/>
            <a:chExt cx="23520930" cy="13485748"/>
          </a:xfrm>
        </p:grpSpPr>
        <p:grpSp>
          <p:nvGrpSpPr>
            <p:cNvPr id="1127" name="Google Shape;1127;p103"/>
            <p:cNvGrpSpPr/>
            <p:nvPr/>
          </p:nvGrpSpPr>
          <p:grpSpPr>
            <a:xfrm>
              <a:off x="0" y="228870"/>
              <a:ext cx="23520930" cy="13256877"/>
              <a:chOff x="0" y="-1"/>
              <a:chExt cx="23520930" cy="13256877"/>
            </a:xfrm>
          </p:grpSpPr>
          <p:sp>
            <p:nvSpPr>
              <p:cNvPr id="1128" name="Google Shape;1128;p10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29" name="Google Shape;1129;p10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30" name="Google Shape;1130;p10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1" name="Google Shape;1131;p10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10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10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10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10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6" name="Google Shape;1136;p103"/>
            <p:cNvGrpSpPr/>
            <p:nvPr/>
          </p:nvGrpSpPr>
          <p:grpSpPr>
            <a:xfrm>
              <a:off x="20968243" y="-1"/>
              <a:ext cx="1898100" cy="1898100"/>
              <a:chOff x="-1" y="-1"/>
              <a:chExt cx="1898100" cy="1898100"/>
            </a:xfrm>
          </p:grpSpPr>
          <p:sp>
            <p:nvSpPr>
              <p:cNvPr id="1137" name="Google Shape;1137;p10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38" name="Google Shape;1138;p10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39" name="Google Shape;1139;p103"/>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140" name="Google Shape;1140;p103"/>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1" name="Shape 1141"/>
        <p:cNvGrpSpPr/>
        <p:nvPr/>
      </p:nvGrpSpPr>
      <p:grpSpPr>
        <a:xfrm>
          <a:off x="0" y="0"/>
          <a:ext cx="0" cy="0"/>
          <a:chOff x="0" y="0"/>
          <a:chExt cx="0" cy="0"/>
        </a:xfrm>
      </p:grpSpPr>
      <p:grpSp>
        <p:nvGrpSpPr>
          <p:cNvPr id="1142" name="Google Shape;1142;p104"/>
          <p:cNvGrpSpPr/>
          <p:nvPr/>
        </p:nvGrpSpPr>
        <p:grpSpPr>
          <a:xfrm>
            <a:off x="437040" y="5814"/>
            <a:ext cx="23513873" cy="13485748"/>
            <a:chOff x="0" y="-1"/>
            <a:chExt cx="23520930" cy="13485748"/>
          </a:xfrm>
        </p:grpSpPr>
        <p:grpSp>
          <p:nvGrpSpPr>
            <p:cNvPr id="1143" name="Google Shape;1143;p104"/>
            <p:cNvGrpSpPr/>
            <p:nvPr/>
          </p:nvGrpSpPr>
          <p:grpSpPr>
            <a:xfrm>
              <a:off x="0" y="228870"/>
              <a:ext cx="23520930" cy="13256877"/>
              <a:chOff x="0" y="-1"/>
              <a:chExt cx="23520930" cy="13256877"/>
            </a:xfrm>
          </p:grpSpPr>
          <p:sp>
            <p:nvSpPr>
              <p:cNvPr id="1144" name="Google Shape;1144;p10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45" name="Google Shape;1145;p10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46" name="Google Shape;1146;p10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7" name="Google Shape;1147;p10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10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10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10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10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2" name="Google Shape;1152;p104"/>
            <p:cNvGrpSpPr/>
            <p:nvPr/>
          </p:nvGrpSpPr>
          <p:grpSpPr>
            <a:xfrm>
              <a:off x="20968243" y="-1"/>
              <a:ext cx="1898100" cy="1898100"/>
              <a:chOff x="-1" y="-1"/>
              <a:chExt cx="1898100" cy="1898100"/>
            </a:xfrm>
          </p:grpSpPr>
          <p:sp>
            <p:nvSpPr>
              <p:cNvPr id="1153" name="Google Shape;1153;p104"/>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54" name="Google Shape;1154;p104"/>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5" name="Google Shape;1155;p104"/>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6" name="Shape 1156"/>
        <p:cNvGrpSpPr/>
        <p:nvPr/>
      </p:nvGrpSpPr>
      <p:grpSpPr>
        <a:xfrm>
          <a:off x="0" y="0"/>
          <a:ext cx="0" cy="0"/>
          <a:chOff x="0" y="0"/>
          <a:chExt cx="0" cy="0"/>
        </a:xfrm>
      </p:grpSpPr>
      <p:grpSp>
        <p:nvGrpSpPr>
          <p:cNvPr id="1157" name="Google Shape;1157;p105"/>
          <p:cNvGrpSpPr/>
          <p:nvPr/>
        </p:nvGrpSpPr>
        <p:grpSpPr>
          <a:xfrm>
            <a:off x="437040" y="5814"/>
            <a:ext cx="23513873" cy="13485748"/>
            <a:chOff x="0" y="-1"/>
            <a:chExt cx="23520930" cy="13485748"/>
          </a:xfrm>
        </p:grpSpPr>
        <p:grpSp>
          <p:nvGrpSpPr>
            <p:cNvPr id="1158" name="Google Shape;1158;p105"/>
            <p:cNvGrpSpPr/>
            <p:nvPr/>
          </p:nvGrpSpPr>
          <p:grpSpPr>
            <a:xfrm>
              <a:off x="0" y="228870"/>
              <a:ext cx="23520930" cy="13256877"/>
              <a:chOff x="0" y="-1"/>
              <a:chExt cx="23520930" cy="13256877"/>
            </a:xfrm>
          </p:grpSpPr>
          <p:sp>
            <p:nvSpPr>
              <p:cNvPr id="1159" name="Google Shape;1159;p10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60" name="Google Shape;1160;p10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61" name="Google Shape;1161;p10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2" name="Google Shape;1162;p10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10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10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10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10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7" name="Google Shape;1167;p105"/>
            <p:cNvGrpSpPr/>
            <p:nvPr/>
          </p:nvGrpSpPr>
          <p:grpSpPr>
            <a:xfrm>
              <a:off x="20968243" y="-1"/>
              <a:ext cx="1898100" cy="1898100"/>
              <a:chOff x="-1" y="-1"/>
              <a:chExt cx="1898100" cy="1898100"/>
            </a:xfrm>
          </p:grpSpPr>
          <p:sp>
            <p:nvSpPr>
              <p:cNvPr id="1168" name="Google Shape;1168;p105"/>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69" name="Google Shape;1169;p105"/>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0" name="Shape 1170"/>
        <p:cNvGrpSpPr/>
        <p:nvPr/>
      </p:nvGrpSpPr>
      <p:grpSpPr>
        <a:xfrm>
          <a:off x="0" y="0"/>
          <a:ext cx="0" cy="0"/>
          <a:chOff x="0" y="0"/>
          <a:chExt cx="0" cy="0"/>
        </a:xfrm>
      </p:grpSpPr>
      <p:sp>
        <p:nvSpPr>
          <p:cNvPr id="1171" name="Google Shape;1171;p106"/>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172" name="Google Shape;1172;p106"/>
          <p:cNvGrpSpPr/>
          <p:nvPr/>
        </p:nvGrpSpPr>
        <p:grpSpPr>
          <a:xfrm>
            <a:off x="437040" y="234686"/>
            <a:ext cx="23513873" cy="13256877"/>
            <a:chOff x="0" y="-1"/>
            <a:chExt cx="23520930" cy="13256877"/>
          </a:xfrm>
        </p:grpSpPr>
        <p:sp>
          <p:nvSpPr>
            <p:cNvPr id="1173" name="Google Shape;1173;p10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174" name="Google Shape;1174;p10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175" name="Google Shape;1175;p10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6" name="Google Shape;1176;p10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10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10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10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10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1" name="Google Shape;1181;p10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182" name="Google Shape;1182;p10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3" name="Shape 1183"/>
        <p:cNvGrpSpPr/>
        <p:nvPr/>
      </p:nvGrpSpPr>
      <p:grpSpPr>
        <a:xfrm>
          <a:off x="0" y="0"/>
          <a:ext cx="0" cy="0"/>
          <a:chOff x="0" y="0"/>
          <a:chExt cx="0" cy="0"/>
        </a:xfrm>
      </p:grpSpPr>
      <p:grpSp>
        <p:nvGrpSpPr>
          <p:cNvPr id="1184" name="Google Shape;1184;p107"/>
          <p:cNvGrpSpPr/>
          <p:nvPr/>
        </p:nvGrpSpPr>
        <p:grpSpPr>
          <a:xfrm>
            <a:off x="437040" y="234686"/>
            <a:ext cx="23513873" cy="13256877"/>
            <a:chOff x="0" y="-1"/>
            <a:chExt cx="23520930" cy="13256877"/>
          </a:xfrm>
        </p:grpSpPr>
        <p:sp>
          <p:nvSpPr>
            <p:cNvPr id="1185" name="Google Shape;1185;p10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186" name="Google Shape;1186;p10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187" name="Google Shape;1187;p10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8" name="Google Shape;1188;p10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10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10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10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10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3" name="Google Shape;1193;p107"/>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194" name="Google Shape;1194;p107"/>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5" name="Google Shape;1195;p107"/>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6" name="Google Shape;1196;p107"/>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197" name="Google Shape;1197;p107"/>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8" name="Shape 1198"/>
        <p:cNvGrpSpPr/>
        <p:nvPr/>
      </p:nvGrpSpPr>
      <p:grpSpPr>
        <a:xfrm>
          <a:off x="0" y="0"/>
          <a:ext cx="0" cy="0"/>
          <a:chOff x="0" y="0"/>
          <a:chExt cx="0" cy="0"/>
        </a:xfrm>
      </p:grpSpPr>
      <p:sp>
        <p:nvSpPr>
          <p:cNvPr id="1199" name="Google Shape;1199;p108"/>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grpSp>
        <p:nvGrpSpPr>
          <p:cNvPr id="1200" name="Google Shape;1200;p108"/>
          <p:cNvGrpSpPr/>
          <p:nvPr/>
        </p:nvGrpSpPr>
        <p:grpSpPr>
          <a:xfrm>
            <a:off x="437040" y="234686"/>
            <a:ext cx="23513873" cy="13256877"/>
            <a:chOff x="0" y="-1"/>
            <a:chExt cx="23520930" cy="13256877"/>
          </a:xfrm>
        </p:grpSpPr>
        <p:sp>
          <p:nvSpPr>
            <p:cNvPr id="1201" name="Google Shape;1201;p10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02" name="Google Shape;1202;p10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03" name="Google Shape;1203;p10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4" name="Google Shape;1204;p10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10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10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10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10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09" name="Google Shape;1209;p108"/>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210" name="Google Shape;1210;p108"/>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1" name="Google Shape;1211;p108"/>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2" name="Google Shape;1212;p10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13" name="Google Shape;1213;p10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4" name="Shape 1214"/>
        <p:cNvGrpSpPr/>
        <p:nvPr/>
      </p:nvGrpSpPr>
      <p:grpSpPr>
        <a:xfrm>
          <a:off x="0" y="0"/>
          <a:ext cx="0" cy="0"/>
          <a:chOff x="0" y="0"/>
          <a:chExt cx="0" cy="0"/>
        </a:xfrm>
      </p:grpSpPr>
      <p:grpSp>
        <p:nvGrpSpPr>
          <p:cNvPr id="1215" name="Google Shape;1215;p109"/>
          <p:cNvGrpSpPr/>
          <p:nvPr/>
        </p:nvGrpSpPr>
        <p:grpSpPr>
          <a:xfrm>
            <a:off x="437040" y="234686"/>
            <a:ext cx="23513873" cy="13256877"/>
            <a:chOff x="0" y="-1"/>
            <a:chExt cx="23520930" cy="13256877"/>
          </a:xfrm>
        </p:grpSpPr>
        <p:sp>
          <p:nvSpPr>
            <p:cNvPr id="1216" name="Google Shape;1216;p10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17" name="Google Shape;1217;p10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18" name="Google Shape;1218;p10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19" name="Google Shape;1219;p10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10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10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10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10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4" name="Google Shape;1224;p109"/>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225" name="Google Shape;1225;p10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26" name="Google Shape;1226;p10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7" name="Shape 1227"/>
        <p:cNvGrpSpPr/>
        <p:nvPr/>
      </p:nvGrpSpPr>
      <p:grpSpPr>
        <a:xfrm>
          <a:off x="0" y="0"/>
          <a:ext cx="0" cy="0"/>
          <a:chOff x="0" y="0"/>
          <a:chExt cx="0" cy="0"/>
        </a:xfrm>
      </p:grpSpPr>
      <p:grpSp>
        <p:nvGrpSpPr>
          <p:cNvPr id="1228" name="Google Shape;1228;p110"/>
          <p:cNvGrpSpPr/>
          <p:nvPr/>
        </p:nvGrpSpPr>
        <p:grpSpPr>
          <a:xfrm>
            <a:off x="437040" y="234686"/>
            <a:ext cx="23513873" cy="13256877"/>
            <a:chOff x="0" y="-1"/>
            <a:chExt cx="23520930" cy="13256877"/>
          </a:xfrm>
        </p:grpSpPr>
        <p:sp>
          <p:nvSpPr>
            <p:cNvPr id="1229" name="Google Shape;1229;p11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30" name="Google Shape;1230;p11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31" name="Google Shape;1231;p11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2" name="Google Shape;1232;p11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11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11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11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11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7" name="Google Shape;1237;p110"/>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238" name="Google Shape;1238;p11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39" name="Google Shape;1239;p11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87" name="Shape 87"/>
        <p:cNvGrpSpPr/>
        <p:nvPr/>
      </p:nvGrpSpPr>
      <p:grpSpPr>
        <a:xfrm>
          <a:off x="0" y="0"/>
          <a:ext cx="0" cy="0"/>
          <a:chOff x="0" y="0"/>
          <a:chExt cx="0" cy="0"/>
        </a:xfrm>
      </p:grpSpPr>
      <p:pic>
        <p:nvPicPr>
          <p:cNvPr id="88" name="Google Shape;88;p4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89" name="Google Shape;89;p4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Cybersecurity</a:t>
            </a:r>
            <a:endParaRPr b="0" i="0" sz="4800" u="none" cap="none" strike="noStrike">
              <a:solidFill>
                <a:srgbClr val="FFFFFF"/>
              </a:solidFill>
              <a:latin typeface="Roboto Medium"/>
              <a:ea typeface="Roboto Medium"/>
              <a:cs typeface="Roboto Medium"/>
              <a:sym typeface="Roboto Medium"/>
            </a:endParaRPr>
          </a:p>
        </p:txBody>
      </p:sp>
      <p:pic>
        <p:nvPicPr>
          <p:cNvPr id="91" name="Google Shape;91;p49"/>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92" name="Google Shape;92;p4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 name="Google Shape;93;p4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 name="Google Shape;94;p4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95" name="Google Shape;95;p49"/>
          <p:cNvPicPr preferRelativeResize="0"/>
          <p:nvPr/>
        </p:nvPicPr>
        <p:blipFill rotWithShape="1">
          <a:blip r:embed="rId4">
            <a:alphaModFix/>
          </a:blip>
          <a:srcRect b="0" l="0" r="0" t="0"/>
          <a:stretch/>
        </p:blipFill>
        <p:spPr>
          <a:xfrm>
            <a:off x="1807557" y="3072384"/>
            <a:ext cx="6094420" cy="4509867"/>
          </a:xfrm>
          <a:prstGeom prst="rect">
            <a:avLst/>
          </a:prstGeom>
          <a:noFill/>
          <a:ln>
            <a:noFill/>
          </a:ln>
        </p:spPr>
      </p:pic>
      <p:sp>
        <p:nvSpPr>
          <p:cNvPr id="96" name="Google Shape;96;p4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0" name="Shape 1240"/>
        <p:cNvGrpSpPr/>
        <p:nvPr/>
      </p:nvGrpSpPr>
      <p:grpSpPr>
        <a:xfrm>
          <a:off x="0" y="0"/>
          <a:ext cx="0" cy="0"/>
          <a:chOff x="0" y="0"/>
          <a:chExt cx="0" cy="0"/>
        </a:xfrm>
      </p:grpSpPr>
      <p:grpSp>
        <p:nvGrpSpPr>
          <p:cNvPr id="1241" name="Google Shape;1241;p111"/>
          <p:cNvGrpSpPr/>
          <p:nvPr/>
        </p:nvGrpSpPr>
        <p:grpSpPr>
          <a:xfrm>
            <a:off x="437040" y="234686"/>
            <a:ext cx="23513873" cy="13256877"/>
            <a:chOff x="0" y="-1"/>
            <a:chExt cx="23520930" cy="13256877"/>
          </a:xfrm>
        </p:grpSpPr>
        <p:sp>
          <p:nvSpPr>
            <p:cNvPr id="1242" name="Google Shape;1242;p11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43" name="Google Shape;1243;p11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44" name="Google Shape;1244;p11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5" name="Google Shape;1245;p11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11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11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11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11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0" name="Google Shape;1250;p11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51" name="Google Shape;1251;p11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2" name="Shape 1252"/>
        <p:cNvGrpSpPr/>
        <p:nvPr/>
      </p:nvGrpSpPr>
      <p:grpSpPr>
        <a:xfrm>
          <a:off x="0" y="0"/>
          <a:ext cx="0" cy="0"/>
          <a:chOff x="0" y="0"/>
          <a:chExt cx="0" cy="0"/>
        </a:xfrm>
      </p:grpSpPr>
      <p:grpSp>
        <p:nvGrpSpPr>
          <p:cNvPr id="1253" name="Google Shape;1253;p112"/>
          <p:cNvGrpSpPr/>
          <p:nvPr/>
        </p:nvGrpSpPr>
        <p:grpSpPr>
          <a:xfrm>
            <a:off x="437040" y="234686"/>
            <a:ext cx="23513873" cy="13256877"/>
            <a:chOff x="0" y="-1"/>
            <a:chExt cx="23520930" cy="13256877"/>
          </a:xfrm>
        </p:grpSpPr>
        <p:sp>
          <p:nvSpPr>
            <p:cNvPr id="1254" name="Google Shape;1254;p11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55" name="Google Shape;1255;p11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56" name="Google Shape;1256;p11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7" name="Google Shape;1257;p11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11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11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11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11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2" name="Shape 1262"/>
        <p:cNvGrpSpPr/>
        <p:nvPr/>
      </p:nvGrpSpPr>
      <p:grpSpPr>
        <a:xfrm>
          <a:off x="0" y="0"/>
          <a:ext cx="0" cy="0"/>
          <a:chOff x="0" y="0"/>
          <a:chExt cx="0" cy="0"/>
        </a:xfrm>
      </p:grpSpPr>
      <p:sp>
        <p:nvSpPr>
          <p:cNvPr id="1263" name="Google Shape;1263;p113"/>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4" name="Shape 126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5" name="Shape 1265"/>
        <p:cNvGrpSpPr/>
        <p:nvPr/>
      </p:nvGrpSpPr>
      <p:grpSpPr>
        <a:xfrm>
          <a:off x="0" y="0"/>
          <a:ext cx="0" cy="0"/>
          <a:chOff x="0" y="0"/>
          <a:chExt cx="0" cy="0"/>
        </a:xfrm>
      </p:grpSpPr>
      <p:sp>
        <p:nvSpPr>
          <p:cNvPr id="1266" name="Google Shape;1266;p115"/>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267" name="Google Shape;1267;p115"/>
          <p:cNvGrpSpPr/>
          <p:nvPr/>
        </p:nvGrpSpPr>
        <p:grpSpPr>
          <a:xfrm>
            <a:off x="437040" y="234686"/>
            <a:ext cx="23513873" cy="13256877"/>
            <a:chOff x="0" y="-1"/>
            <a:chExt cx="23520930" cy="13256877"/>
          </a:xfrm>
        </p:grpSpPr>
        <p:sp>
          <p:nvSpPr>
            <p:cNvPr id="1268" name="Google Shape;1268;p11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69" name="Google Shape;1269;p11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70" name="Google Shape;1270;p11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1" name="Google Shape;1271;p11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11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11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11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11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6" name="Google Shape;1276;p11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77" name="Google Shape;1277;p11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8" name="Shape 1278"/>
        <p:cNvGrpSpPr/>
        <p:nvPr/>
      </p:nvGrpSpPr>
      <p:grpSpPr>
        <a:xfrm>
          <a:off x="0" y="0"/>
          <a:ext cx="0" cy="0"/>
          <a:chOff x="0" y="0"/>
          <a:chExt cx="0" cy="0"/>
        </a:xfrm>
      </p:grpSpPr>
      <p:sp>
        <p:nvSpPr>
          <p:cNvPr id="1279" name="Google Shape;1279;p116"/>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280" name="Google Shape;1280;p116"/>
          <p:cNvGrpSpPr/>
          <p:nvPr/>
        </p:nvGrpSpPr>
        <p:grpSpPr>
          <a:xfrm>
            <a:off x="437040" y="234686"/>
            <a:ext cx="23513873" cy="13256877"/>
            <a:chOff x="0" y="-1"/>
            <a:chExt cx="23520930" cy="13256877"/>
          </a:xfrm>
        </p:grpSpPr>
        <p:sp>
          <p:nvSpPr>
            <p:cNvPr id="1281" name="Google Shape;1281;p11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82" name="Google Shape;1282;p11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83" name="Google Shape;1283;p11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4" name="Google Shape;1284;p11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11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11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11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11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89" name="Google Shape;1289;p11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90" name="Google Shape;1290;p11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1" name="Shape 1291"/>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2" name="Shape 1292"/>
        <p:cNvGrpSpPr/>
        <p:nvPr/>
      </p:nvGrpSpPr>
      <p:grpSpPr>
        <a:xfrm>
          <a:off x="0" y="0"/>
          <a:ext cx="0" cy="0"/>
          <a:chOff x="0" y="0"/>
          <a:chExt cx="0" cy="0"/>
        </a:xfrm>
      </p:grpSpPr>
      <p:grpSp>
        <p:nvGrpSpPr>
          <p:cNvPr id="1293" name="Google Shape;1293;p118"/>
          <p:cNvGrpSpPr/>
          <p:nvPr/>
        </p:nvGrpSpPr>
        <p:grpSpPr>
          <a:xfrm>
            <a:off x="437040" y="234686"/>
            <a:ext cx="23513873" cy="13256877"/>
            <a:chOff x="0" y="-1"/>
            <a:chExt cx="23520930" cy="13256877"/>
          </a:xfrm>
        </p:grpSpPr>
        <p:sp>
          <p:nvSpPr>
            <p:cNvPr id="1294" name="Google Shape;1294;p11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Confidential &amp; Proprietary Information of Trilogy Education Services, Inc.</a:t>
              </a:r>
              <a:endParaRPr b="0" i="0" sz="1800" u="none" cap="none" strike="noStrike">
                <a:solidFill>
                  <a:srgbClr val="000000"/>
                </a:solidFill>
                <a:latin typeface="Arial"/>
                <a:ea typeface="Arial"/>
                <a:cs typeface="Arial"/>
                <a:sym typeface="Arial"/>
              </a:endParaRPr>
            </a:p>
          </p:txBody>
        </p:sp>
        <p:sp>
          <p:nvSpPr>
            <p:cNvPr id="1295" name="Google Shape;1295;p11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 Trilogy Education Services, Inc.</a:t>
              </a:r>
              <a:endParaRPr b="0" i="0" sz="1800" u="none" cap="none" strike="noStrike">
                <a:solidFill>
                  <a:srgbClr val="000000"/>
                </a:solidFill>
                <a:latin typeface="Arial"/>
                <a:ea typeface="Arial"/>
                <a:cs typeface="Arial"/>
                <a:sym typeface="Arial"/>
              </a:endParaRPr>
            </a:p>
          </p:txBody>
        </p:sp>
        <p:cxnSp>
          <p:nvCxnSpPr>
            <p:cNvPr id="1296" name="Google Shape;1296;p11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7" name="Google Shape;1297;p11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11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11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11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11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2" name="Google Shape;1302;p118"/>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303" name="Google Shape;1303;p11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04" name="Google Shape;1304;p11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97" name="Shape 97"/>
        <p:cNvGrpSpPr/>
        <p:nvPr/>
      </p:nvGrpSpPr>
      <p:grpSpPr>
        <a:xfrm>
          <a:off x="0" y="0"/>
          <a:ext cx="0" cy="0"/>
          <a:chOff x="0" y="0"/>
          <a:chExt cx="0" cy="0"/>
        </a:xfrm>
      </p:grpSpPr>
      <p:pic>
        <p:nvPicPr>
          <p:cNvPr id="98" name="Google Shape;98;p5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99" name="Google Shape;99;p5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50"/>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pic>
        <p:nvPicPr>
          <p:cNvPr id="101" name="Google Shape;101;p50"/>
          <p:cNvPicPr preferRelativeResize="0"/>
          <p:nvPr/>
        </p:nvPicPr>
        <p:blipFill rotWithShape="1">
          <a:blip r:embed="rId4">
            <a:alphaModFix/>
          </a:blip>
          <a:srcRect b="0" l="0" r="0" t="0"/>
          <a:stretch/>
        </p:blipFill>
        <p:spPr>
          <a:xfrm>
            <a:off x="1807557" y="3181867"/>
            <a:ext cx="6094420" cy="4509867"/>
          </a:xfrm>
          <a:prstGeom prst="rect">
            <a:avLst/>
          </a:prstGeom>
          <a:noFill/>
          <a:ln>
            <a:noFill/>
          </a:ln>
        </p:spPr>
      </p:pic>
      <p:sp>
        <p:nvSpPr>
          <p:cNvPr id="102" name="Google Shape;102;p5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Data Boot Camp</a:t>
            </a:r>
            <a:endParaRPr b="0" i="0" sz="4800" u="none" cap="none" strike="noStrike">
              <a:solidFill>
                <a:srgbClr val="FFFFFF"/>
              </a:solidFill>
              <a:latin typeface="Roboto Medium"/>
              <a:ea typeface="Roboto Medium"/>
              <a:cs typeface="Roboto Medium"/>
              <a:sym typeface="Roboto Medium"/>
            </a:endParaRPr>
          </a:p>
        </p:txBody>
      </p:sp>
      <p:sp>
        <p:nvSpPr>
          <p:cNvPr id="103" name="Google Shape;103;p5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4" name="Google Shape;104;p5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5" name="Google Shape;105;p5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06" name="Google Shape;106;p5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07" name="Shape 107"/>
        <p:cNvGrpSpPr/>
        <p:nvPr/>
      </p:nvGrpSpPr>
      <p:grpSpPr>
        <a:xfrm>
          <a:off x="0" y="0"/>
          <a:ext cx="0" cy="0"/>
          <a:chOff x="0" y="0"/>
          <a:chExt cx="0" cy="0"/>
        </a:xfrm>
      </p:grpSpPr>
      <p:pic>
        <p:nvPicPr>
          <p:cNvPr id="108" name="Google Shape;108;p51"/>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09" name="Google Shape;109;p5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51"/>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11" name="Google Shape;111;p51"/>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FinTech</a:t>
            </a:r>
            <a:endParaRPr b="0" i="0" sz="4800" u="none" cap="none" strike="noStrike">
              <a:solidFill>
                <a:srgbClr val="FFFFFF"/>
              </a:solidFill>
              <a:latin typeface="Roboto Medium"/>
              <a:ea typeface="Roboto Medium"/>
              <a:cs typeface="Roboto Medium"/>
              <a:sym typeface="Roboto Medium"/>
            </a:endParaRPr>
          </a:p>
        </p:txBody>
      </p:sp>
      <p:sp>
        <p:nvSpPr>
          <p:cNvPr id="112" name="Google Shape;112;p51"/>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3" name="Google Shape;113;p51"/>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4" name="Google Shape;114;p51"/>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15" name="Google Shape;115;p51"/>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116" name="Google Shape;116;p51"/>
          <p:cNvPicPr preferRelativeResize="0"/>
          <p:nvPr/>
        </p:nvPicPr>
        <p:blipFill rotWithShape="1">
          <a:blip r:embed="rId4">
            <a:alphaModFix/>
          </a:blip>
          <a:srcRect b="0" l="0" r="0" t="0"/>
          <a:stretch/>
        </p:blipFill>
        <p:spPr>
          <a:xfrm>
            <a:off x="2436032" y="2786733"/>
            <a:ext cx="6212583" cy="621258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1.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20" Type="http://schemas.openxmlformats.org/officeDocument/2006/relationships/slideLayout" Target="../slideLayouts/slideLayout76.xml"/><Relationship Id="rId22" Type="http://schemas.openxmlformats.org/officeDocument/2006/relationships/theme" Target="../theme/theme2.xml"/><Relationship Id="rId21" Type="http://schemas.openxmlformats.org/officeDocument/2006/relationships/slideLayout" Target="../slideLayouts/slideLayout77.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8" name="Shape 10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
          <p:cNvSpPr txBox="1"/>
          <p:nvPr>
            <p:ph type="title"/>
          </p:nvPr>
        </p:nvSpPr>
        <p:spPr>
          <a:xfrm>
            <a:off x="731377" y="14794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lnSpc>
                <a:spcPct val="100000"/>
              </a:lnSpc>
              <a:spcBef>
                <a:spcPts val="0"/>
              </a:spcBef>
              <a:spcAft>
                <a:spcPts val="0"/>
              </a:spcAft>
              <a:buSzPts val="9600"/>
              <a:buNone/>
            </a:pPr>
            <a:r>
              <a:rPr b="1" lang="en-US">
                <a:latin typeface="Roboto"/>
                <a:ea typeface="Roboto"/>
                <a:cs typeface="Roboto"/>
                <a:sym typeface="Roboto"/>
              </a:rPr>
              <a:t>by: Roy / Deb / Josh / Chuk</a:t>
            </a:r>
            <a:endParaRPr b="1">
              <a:latin typeface="Roboto"/>
              <a:ea typeface="Roboto"/>
              <a:cs typeface="Roboto"/>
              <a:sym typeface="Roboto"/>
            </a:endParaRPr>
          </a:p>
          <a:p>
            <a:pPr indent="0" lvl="0" marL="0" rtl="0" algn="l">
              <a:lnSpc>
                <a:spcPct val="100000"/>
              </a:lnSpc>
              <a:spcBef>
                <a:spcPts val="0"/>
              </a:spcBef>
              <a:spcAft>
                <a:spcPts val="0"/>
              </a:spcAft>
              <a:buSzPts val="6800"/>
              <a:buNone/>
            </a:pPr>
            <a:r>
              <a:t/>
            </a:r>
            <a:endParaRPr sz="6800">
              <a:latin typeface="Roboto"/>
              <a:ea typeface="Roboto"/>
              <a:cs typeface="Roboto"/>
              <a:sym typeface="Roboto"/>
            </a:endParaRPr>
          </a:p>
        </p:txBody>
      </p:sp>
      <p:sp>
        <p:nvSpPr>
          <p:cNvPr id="1310" name="Google Shape;1310;p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11" name="Google Shape;1311;p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pic>
        <p:nvPicPr>
          <p:cNvPr id="1312" name="Google Shape;1312;p1"/>
          <p:cNvPicPr preferRelativeResize="0"/>
          <p:nvPr/>
        </p:nvPicPr>
        <p:blipFill rotWithShape="1">
          <a:blip r:embed="rId3">
            <a:alphaModFix/>
          </a:blip>
          <a:srcRect b="0" l="0" r="0" t="0"/>
          <a:stretch/>
        </p:blipFill>
        <p:spPr>
          <a:xfrm>
            <a:off x="7376675" y="6362297"/>
            <a:ext cx="9428076" cy="530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pic>
        <p:nvPicPr>
          <p:cNvPr id="1392" name="Google Shape;1392;p10"/>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393" name="Google Shape;1393;p1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394" name="Google Shape;1394;p10"/>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395" name="Google Shape;1395;p10"/>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Reports—Windows</a:t>
            </a:r>
            <a:endParaRPr/>
          </a:p>
        </p:txBody>
      </p:sp>
      <p:sp>
        <p:nvSpPr>
          <p:cNvPr id="1401" name="Google Shape;1401;p1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02" name="Google Shape;1402;p11"/>
          <p:cNvSpPr txBox="1"/>
          <p:nvPr>
            <p:ph idx="3" type="body"/>
          </p:nvPr>
        </p:nvSpPr>
        <p:spPr>
          <a:xfrm>
            <a:off x="703375" y="22192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Reports: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403" name="Google Shape;1403;p11"/>
          <p:cNvGraphicFramePr/>
          <p:nvPr/>
        </p:nvGraphicFramePr>
        <p:xfrm>
          <a:off x="1191013" y="4030325"/>
          <a:ext cx="3000000" cy="3000000"/>
        </p:xfrm>
        <a:graphic>
          <a:graphicData uri="http://schemas.openxmlformats.org/drawingml/2006/table">
            <a:tbl>
              <a:tblPr>
                <a:noFill/>
                <a:tableStyleId>{32562760-4833-47A6-9702-341BEF43AF70}</a:tableStyleId>
              </a:tblPr>
              <a:tblGrid>
                <a:gridCol w="10878550"/>
                <a:gridCol w="10878550"/>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Report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Report Description</a:t>
                      </a:r>
                      <a:endParaRPr b="1" sz="4400" u="none" cap="none" strike="noStrike">
                        <a:latin typeface="Roboto"/>
                        <a:ea typeface="Roboto"/>
                        <a:cs typeface="Roboto"/>
                        <a:sym typeface="Roboto"/>
                      </a:endParaRPr>
                    </a:p>
                  </a:txBody>
                  <a:tcPr marT="91425" marB="91425" marR="91425" marL="91425"/>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Signature / Signature IDs</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4400"/>
                        <a:buFont typeface="Arial"/>
                        <a:buNone/>
                      </a:pPr>
                      <a:r>
                        <a:rPr lang="en-US" sz="4400" u="none" cap="none" strike="noStrike">
                          <a:solidFill>
                            <a:srgbClr val="24292F"/>
                          </a:solidFill>
                          <a:latin typeface="Roboto"/>
                          <a:ea typeface="Roboto"/>
                          <a:cs typeface="Roboto"/>
                          <a:sym typeface="Roboto"/>
                        </a:rPr>
                        <a:t>Show the ID number associated with the specific signature for Windows activity</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Severity Levels</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4400"/>
                        <a:buFont typeface="Arial"/>
                        <a:buNone/>
                      </a:pPr>
                      <a:r>
                        <a:rPr lang="en-US" sz="4400" u="none" cap="none" strike="noStrike">
                          <a:solidFill>
                            <a:srgbClr val="24292F"/>
                          </a:solidFill>
                          <a:latin typeface="Roboto"/>
                          <a:ea typeface="Roboto"/>
                          <a:cs typeface="Roboto"/>
                          <a:sym typeface="Roboto"/>
                        </a:rPr>
                        <a:t>Severity levels of the Windows logs being viewed</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Success &amp; Failure of Windows Activities</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4400"/>
                        <a:buFont typeface="Arial"/>
                        <a:buNone/>
                      </a:pPr>
                      <a:r>
                        <a:rPr lang="en-US" sz="4400" u="none" cap="none" strike="noStrike">
                          <a:solidFill>
                            <a:srgbClr val="24292F"/>
                          </a:solidFill>
                          <a:latin typeface="Roboto"/>
                          <a:ea typeface="Roboto"/>
                          <a:cs typeface="Roboto"/>
                          <a:sym typeface="Roboto"/>
                        </a:rPr>
                        <a:t>Provides a comparison between the success and failure of Windows activities.</a:t>
                      </a:r>
                      <a:endParaRPr sz="4400" u="none" cap="none" strike="noStrike">
                        <a:solidFill>
                          <a:srgbClr val="24292F"/>
                        </a:solidFill>
                        <a:latin typeface="Roboto"/>
                        <a:ea typeface="Roboto"/>
                        <a:cs typeface="Roboto"/>
                        <a:sym typeface="Roboto"/>
                      </a:endParaRPr>
                    </a:p>
                    <a:p>
                      <a:pPr indent="0" lvl="0" marL="0" marR="0" rtl="0" algn="ctr">
                        <a:lnSpc>
                          <a:spcPct val="100000"/>
                        </a:lnSpc>
                        <a:spcBef>
                          <a:spcPts val="800"/>
                        </a:spcBef>
                        <a:spcAft>
                          <a:spcPts val="0"/>
                        </a:spcAft>
                        <a:buClr>
                          <a:srgbClr val="000000"/>
                        </a:buClr>
                        <a:buSzPts val="4400"/>
                        <a:buFont typeface="Arial"/>
                        <a:buNone/>
                      </a:pPr>
                      <a:r>
                        <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Reports—Windows</a:t>
            </a:r>
            <a:endParaRPr/>
          </a:p>
        </p:txBody>
      </p:sp>
      <p:sp>
        <p:nvSpPr>
          <p:cNvPr id="1410" name="Google Shape;1410;p1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11" name="Google Shape;1411;p1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2"/>
          <p:cNvSpPr txBox="1"/>
          <p:nvPr/>
        </p:nvSpPr>
        <p:spPr>
          <a:xfrm>
            <a:off x="8810000" y="7412000"/>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4400" u="none" cap="none" strike="noStrike">
                <a:solidFill>
                  <a:schemeClr val="dk1"/>
                </a:solidFill>
                <a:latin typeface="Roboto"/>
                <a:ea typeface="Roboto"/>
                <a:cs typeface="Roboto"/>
                <a:sym typeface="Roboto"/>
              </a:rPr>
              <a:t>Signature / Signature IDs </a:t>
            </a:r>
            <a:r>
              <a:rPr b="1" i="0" lang="en-US" sz="4400" u="none" cap="none" strike="noStrike">
                <a:solidFill>
                  <a:schemeClr val="dk1"/>
                </a:solidFill>
                <a:latin typeface="Roboto"/>
                <a:ea typeface="Roboto"/>
                <a:cs typeface="Roboto"/>
                <a:sym typeface="Roboto"/>
              </a:rPr>
              <a:t>Suspected Attack Data</a:t>
            </a:r>
            <a:endParaRPr b="1" i="0" sz="4000" u="none" cap="none" strike="noStrike">
              <a:solidFill>
                <a:srgbClr val="000000"/>
              </a:solidFill>
              <a:latin typeface="Arial"/>
              <a:ea typeface="Arial"/>
              <a:cs typeface="Arial"/>
              <a:sym typeface="Arial"/>
            </a:endParaRPr>
          </a:p>
        </p:txBody>
      </p:sp>
      <p:pic>
        <p:nvPicPr>
          <p:cNvPr id="1413" name="Google Shape;1413;p12"/>
          <p:cNvPicPr preferRelativeResize="0"/>
          <p:nvPr/>
        </p:nvPicPr>
        <p:blipFill rotWithShape="1">
          <a:blip r:embed="rId3">
            <a:alphaModFix/>
          </a:blip>
          <a:srcRect b="0" l="0" r="0" t="0"/>
          <a:stretch/>
        </p:blipFill>
        <p:spPr>
          <a:xfrm>
            <a:off x="1102050" y="3799050"/>
            <a:ext cx="22994427" cy="3536750"/>
          </a:xfrm>
          <a:prstGeom prst="rect">
            <a:avLst/>
          </a:prstGeom>
          <a:noFill/>
          <a:ln>
            <a:noFill/>
          </a:ln>
        </p:spPr>
      </p:pic>
      <p:sp>
        <p:nvSpPr>
          <p:cNvPr id="1414" name="Google Shape;1414;p12"/>
          <p:cNvSpPr txBox="1"/>
          <p:nvPr/>
        </p:nvSpPr>
        <p:spPr>
          <a:xfrm>
            <a:off x="8721600" y="2238525"/>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Signature / Signature IDs </a:t>
            </a:r>
            <a:r>
              <a:rPr b="1" i="0" lang="en-US" sz="4400" u="none" cap="none" strike="noStrike">
                <a:solidFill>
                  <a:schemeClr val="dk1"/>
                </a:solidFill>
                <a:latin typeface="Roboto"/>
                <a:ea typeface="Roboto"/>
                <a:cs typeface="Roboto"/>
                <a:sym typeface="Roboto"/>
              </a:rPr>
              <a:t>Normal Data</a:t>
            </a:r>
            <a:endParaRPr b="1" i="0" sz="4000" u="none" cap="none" strike="noStrike">
              <a:solidFill>
                <a:srgbClr val="000000"/>
              </a:solidFill>
              <a:latin typeface="Arial"/>
              <a:ea typeface="Arial"/>
              <a:cs typeface="Arial"/>
              <a:sym typeface="Arial"/>
            </a:endParaRPr>
          </a:p>
        </p:txBody>
      </p:sp>
      <p:pic>
        <p:nvPicPr>
          <p:cNvPr id="1415" name="Google Shape;1415;p12"/>
          <p:cNvPicPr preferRelativeResize="0"/>
          <p:nvPr/>
        </p:nvPicPr>
        <p:blipFill rotWithShape="1">
          <a:blip r:embed="rId4">
            <a:alphaModFix/>
          </a:blip>
          <a:srcRect b="0" l="0" r="0" t="0"/>
          <a:stretch/>
        </p:blipFill>
        <p:spPr>
          <a:xfrm>
            <a:off x="1102050" y="8971400"/>
            <a:ext cx="22994427" cy="34806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Reports—Windows</a:t>
            </a:r>
            <a:endParaRPr/>
          </a:p>
        </p:txBody>
      </p:sp>
      <p:sp>
        <p:nvSpPr>
          <p:cNvPr id="1422" name="Google Shape;1422;p1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23" name="Google Shape;1423;p1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4" name="Google Shape;1424;p13"/>
          <p:cNvPicPr preferRelativeResize="0"/>
          <p:nvPr/>
        </p:nvPicPr>
        <p:blipFill rotWithShape="1">
          <a:blip r:embed="rId3">
            <a:alphaModFix/>
          </a:blip>
          <a:srcRect b="0" l="0" r="0" t="0"/>
          <a:stretch/>
        </p:blipFill>
        <p:spPr>
          <a:xfrm>
            <a:off x="1870900" y="8586550"/>
            <a:ext cx="21185326" cy="4416100"/>
          </a:xfrm>
          <a:prstGeom prst="rect">
            <a:avLst/>
          </a:prstGeom>
          <a:noFill/>
          <a:ln>
            <a:noFill/>
          </a:ln>
        </p:spPr>
      </p:pic>
      <p:sp>
        <p:nvSpPr>
          <p:cNvPr id="1425" name="Google Shape;1425;p13"/>
          <p:cNvSpPr txBox="1"/>
          <p:nvPr/>
        </p:nvSpPr>
        <p:spPr>
          <a:xfrm>
            <a:off x="9084813" y="6992825"/>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Severity Levels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Roboto"/>
                <a:ea typeface="Roboto"/>
                <a:cs typeface="Roboto"/>
                <a:sym typeface="Roboto"/>
              </a:rPr>
              <a:t>Suspected Attack Data</a:t>
            </a:r>
            <a:endParaRPr b="1" i="0" sz="4000" u="none" cap="none" strike="noStrike">
              <a:solidFill>
                <a:srgbClr val="000000"/>
              </a:solidFill>
              <a:latin typeface="Arial"/>
              <a:ea typeface="Arial"/>
              <a:cs typeface="Arial"/>
              <a:sym typeface="Arial"/>
            </a:endParaRPr>
          </a:p>
        </p:txBody>
      </p:sp>
      <p:sp>
        <p:nvSpPr>
          <p:cNvPr id="1426" name="Google Shape;1426;p13"/>
          <p:cNvSpPr txBox="1"/>
          <p:nvPr/>
        </p:nvSpPr>
        <p:spPr>
          <a:xfrm>
            <a:off x="8962400" y="1979675"/>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Severity Levels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Roboto"/>
                <a:ea typeface="Roboto"/>
                <a:cs typeface="Roboto"/>
                <a:sym typeface="Roboto"/>
              </a:rPr>
              <a:t>Normal Data</a:t>
            </a:r>
            <a:endParaRPr b="1" i="0" sz="4000" u="none" cap="none" strike="noStrike">
              <a:solidFill>
                <a:srgbClr val="000000"/>
              </a:solidFill>
              <a:latin typeface="Arial"/>
              <a:ea typeface="Arial"/>
              <a:cs typeface="Arial"/>
              <a:sym typeface="Arial"/>
            </a:endParaRPr>
          </a:p>
        </p:txBody>
      </p:sp>
      <p:pic>
        <p:nvPicPr>
          <p:cNvPr id="1427" name="Google Shape;1427;p13"/>
          <p:cNvPicPr preferRelativeResize="0"/>
          <p:nvPr/>
        </p:nvPicPr>
        <p:blipFill rotWithShape="1">
          <a:blip r:embed="rId4">
            <a:alphaModFix/>
          </a:blip>
          <a:srcRect b="0" l="0" r="0" t="0"/>
          <a:stretch/>
        </p:blipFill>
        <p:spPr>
          <a:xfrm>
            <a:off x="1748500" y="3539525"/>
            <a:ext cx="21185326" cy="345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Reports—Windows</a:t>
            </a:r>
            <a:endParaRPr/>
          </a:p>
        </p:txBody>
      </p:sp>
      <p:sp>
        <p:nvSpPr>
          <p:cNvPr id="1434" name="Google Shape;1434;p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35" name="Google Shape;1435;p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436" name="Google Shape;1436;p1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4"/>
          <p:cNvSpPr txBox="1"/>
          <p:nvPr/>
        </p:nvSpPr>
        <p:spPr>
          <a:xfrm>
            <a:off x="8546975" y="1925700"/>
            <a:ext cx="6757500" cy="289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Success &amp; Failure of Windows Activities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Roboto"/>
                <a:ea typeface="Roboto"/>
                <a:cs typeface="Roboto"/>
                <a:sym typeface="Roboto"/>
              </a:rPr>
              <a:t>Normal Data</a:t>
            </a:r>
            <a:endParaRPr b="1"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Roboto"/>
              <a:ea typeface="Roboto"/>
              <a:cs typeface="Roboto"/>
              <a:sym typeface="Roboto"/>
            </a:endParaRPr>
          </a:p>
        </p:txBody>
      </p:sp>
      <p:pic>
        <p:nvPicPr>
          <p:cNvPr id="1438" name="Google Shape;1438;p14"/>
          <p:cNvPicPr preferRelativeResize="0"/>
          <p:nvPr/>
        </p:nvPicPr>
        <p:blipFill rotWithShape="1">
          <a:blip r:embed="rId3">
            <a:alphaModFix/>
          </a:blip>
          <a:srcRect b="0" l="0" r="0" t="0"/>
          <a:stretch/>
        </p:blipFill>
        <p:spPr>
          <a:xfrm>
            <a:off x="2172125" y="4056500"/>
            <a:ext cx="19507200" cy="3051750"/>
          </a:xfrm>
          <a:prstGeom prst="rect">
            <a:avLst/>
          </a:prstGeom>
          <a:noFill/>
          <a:ln>
            <a:noFill/>
          </a:ln>
        </p:spPr>
      </p:pic>
      <p:sp>
        <p:nvSpPr>
          <p:cNvPr id="1439" name="Google Shape;1439;p14"/>
          <p:cNvSpPr txBox="1"/>
          <p:nvPr/>
        </p:nvSpPr>
        <p:spPr>
          <a:xfrm>
            <a:off x="8546975" y="7268850"/>
            <a:ext cx="6757500" cy="289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Success &amp; Failure of Windows Activities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Roboto"/>
                <a:ea typeface="Roboto"/>
                <a:cs typeface="Roboto"/>
                <a:sym typeface="Roboto"/>
              </a:rPr>
              <a:t>Suspected Attack Data</a:t>
            </a:r>
            <a:endParaRPr b="1"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Roboto"/>
              <a:ea typeface="Roboto"/>
              <a:cs typeface="Roboto"/>
              <a:sym typeface="Roboto"/>
            </a:endParaRPr>
          </a:p>
        </p:txBody>
      </p:sp>
      <p:pic>
        <p:nvPicPr>
          <p:cNvPr id="1440" name="Google Shape;1440;p14"/>
          <p:cNvPicPr preferRelativeResize="0"/>
          <p:nvPr/>
        </p:nvPicPr>
        <p:blipFill rotWithShape="1">
          <a:blip r:embed="rId4">
            <a:alphaModFix/>
          </a:blip>
          <a:srcRect b="0" l="0" r="0" t="0"/>
          <a:stretch/>
        </p:blipFill>
        <p:spPr>
          <a:xfrm>
            <a:off x="2435225" y="9531325"/>
            <a:ext cx="19507200" cy="325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Alerts—Windows</a:t>
            </a:r>
            <a:endParaRPr/>
          </a:p>
        </p:txBody>
      </p:sp>
      <p:sp>
        <p:nvSpPr>
          <p:cNvPr id="1446" name="Google Shape;1446;p1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47" name="Google Shape;1447;p15"/>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alerts: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448" name="Google Shape;1448;p15"/>
          <p:cNvGraphicFramePr/>
          <p:nvPr/>
        </p:nvGraphicFramePr>
        <p:xfrm>
          <a:off x="1296213" y="3863700"/>
          <a:ext cx="3000000" cy="3000000"/>
        </p:xfrm>
        <a:graphic>
          <a:graphicData uri="http://schemas.openxmlformats.org/drawingml/2006/table">
            <a:tbl>
              <a:tblPr>
                <a:noFill/>
                <a:tableStyleId>{32562760-4833-47A6-9702-341BEF43AF70}</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Description</a:t>
                      </a:r>
                      <a:endParaRPr b="1" sz="4400" u="none" cap="none" strike="noStrike">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0000"/>
                          </a:solidFill>
                          <a:latin typeface="Roboto"/>
                          <a:ea typeface="Roboto"/>
                          <a:cs typeface="Roboto"/>
                          <a:sym typeface="Roboto"/>
                        </a:rPr>
                        <a:t>Alert Baseline</a:t>
                      </a:r>
                      <a:endParaRPr b="1" sz="4400" u="none" cap="none" strike="noStrike">
                        <a:solidFill>
                          <a:srgbClr val="FF0000"/>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Threshold</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Roboto"/>
                          <a:ea typeface="Roboto"/>
                          <a:cs typeface="Roboto"/>
                          <a:sym typeface="Roboto"/>
                        </a:rPr>
                        <a:t>Failed Windows Activity Alert</a:t>
                      </a:r>
                      <a:endParaRPr b="1" sz="41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Roboto"/>
                          <a:ea typeface="Roboto"/>
                          <a:cs typeface="Roboto"/>
                          <a:sym typeface="Roboto"/>
                        </a:rPr>
                        <a:t>This Alert will trigger when our system detects a high volume of failed windows activities within a 1 hour period</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Greater than 12 events within the hour</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49" name="Google Shape;1449;p15"/>
          <p:cNvPicPr preferRelativeResize="0"/>
          <p:nvPr/>
        </p:nvPicPr>
        <p:blipFill rotWithShape="1">
          <a:blip r:embed="rId3">
            <a:alphaModFix/>
          </a:blip>
          <a:srcRect b="0" l="0" r="0" t="0"/>
          <a:stretch/>
        </p:blipFill>
        <p:spPr>
          <a:xfrm>
            <a:off x="170150" y="8014650"/>
            <a:ext cx="23347200" cy="969000"/>
          </a:xfrm>
          <a:prstGeom prst="rect">
            <a:avLst/>
          </a:prstGeom>
          <a:noFill/>
          <a:ln>
            <a:noFill/>
          </a:ln>
        </p:spPr>
      </p:pic>
      <p:sp>
        <p:nvSpPr>
          <p:cNvPr id="1450" name="Google Shape;1450;p15"/>
          <p:cNvSpPr txBox="1"/>
          <p:nvPr/>
        </p:nvSpPr>
        <p:spPr>
          <a:xfrm>
            <a:off x="4213600" y="9472050"/>
            <a:ext cx="165648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chemeClr val="dk1"/>
                </a:solidFill>
                <a:latin typeface="Arial"/>
                <a:ea typeface="Arial"/>
                <a:cs typeface="Arial"/>
                <a:sym typeface="Arial"/>
              </a:rPr>
              <a:t>After inspecting the baseline data for Windows activities, We found that the highest number of events was no greater than 10 events per hour, We feel a threshold of anything greater than 12 events within the hour to trigger an alert will be adequate. </a:t>
            </a:r>
            <a:endParaRPr b="1" i="0" sz="42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Alerts—Windows</a:t>
            </a:r>
            <a:endParaRPr/>
          </a:p>
        </p:txBody>
      </p:sp>
      <p:sp>
        <p:nvSpPr>
          <p:cNvPr id="1456" name="Google Shape;1456;p1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57" name="Google Shape;1457;p16"/>
          <p:cNvSpPr txBox="1"/>
          <p:nvPr>
            <p:ph idx="3" type="body"/>
          </p:nvPr>
        </p:nvSpPr>
        <p:spPr>
          <a:xfrm>
            <a:off x="717425" y="2308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alerts: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458" name="Google Shape;1458;p16"/>
          <p:cNvGraphicFramePr/>
          <p:nvPr/>
        </p:nvGraphicFramePr>
        <p:xfrm>
          <a:off x="1296213" y="3863700"/>
          <a:ext cx="3000000" cy="3000000"/>
        </p:xfrm>
        <a:graphic>
          <a:graphicData uri="http://schemas.openxmlformats.org/drawingml/2006/table">
            <a:tbl>
              <a:tblPr>
                <a:noFill/>
                <a:tableStyleId>{32562760-4833-47A6-9702-341BEF43AF70}</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Description</a:t>
                      </a:r>
                      <a:endParaRPr b="1" sz="4400" u="none" cap="none" strike="noStrike">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0000"/>
                          </a:solidFill>
                          <a:latin typeface="Roboto"/>
                          <a:ea typeface="Roboto"/>
                          <a:cs typeface="Roboto"/>
                          <a:sym typeface="Roboto"/>
                        </a:rPr>
                        <a:t>Alert Baseline</a:t>
                      </a:r>
                      <a:endParaRPr b="1" sz="4400" u="none" cap="none" strike="noStrike">
                        <a:solidFill>
                          <a:srgbClr val="FF0000"/>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Threshold</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l">
                        <a:lnSpc>
                          <a:spcPct val="115000"/>
                        </a:lnSpc>
                        <a:spcBef>
                          <a:spcPts val="0"/>
                        </a:spcBef>
                        <a:spcAft>
                          <a:spcPts val="0"/>
                        </a:spcAft>
                        <a:buClr>
                          <a:srgbClr val="000000"/>
                        </a:buClr>
                        <a:buSzPts val="3600"/>
                        <a:buFont typeface="Arial"/>
                        <a:buNone/>
                      </a:pPr>
                      <a:r>
                        <a:rPr lang="en-US" sz="3600" u="none" cap="none" strike="noStrike">
                          <a:solidFill>
                            <a:srgbClr val="24292F"/>
                          </a:solidFill>
                          <a:latin typeface="Roboto"/>
                          <a:ea typeface="Roboto"/>
                          <a:cs typeface="Roboto"/>
                          <a:sym typeface="Roboto"/>
                        </a:rPr>
                        <a:t>High Volume of Logins</a:t>
                      </a:r>
                      <a:endParaRPr sz="36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600"/>
                        <a:buFont typeface="Arial"/>
                        <a:buNone/>
                      </a:pPr>
                      <a:r>
                        <a:rPr lang="en-US" sz="3600" u="none" cap="none" strike="noStrike">
                          <a:latin typeface="Roboto"/>
                          <a:ea typeface="Roboto"/>
                          <a:cs typeface="Roboto"/>
                          <a:sym typeface="Roboto"/>
                        </a:rPr>
                        <a:t>This Alert will trigger when our system detects a high volume of user logins within a 1 hour period</a:t>
                      </a:r>
                      <a:endParaRPr sz="36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Greater than 26 events within the hour.</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59" name="Google Shape;1459;p16"/>
          <p:cNvPicPr preferRelativeResize="0"/>
          <p:nvPr/>
        </p:nvPicPr>
        <p:blipFill rotWithShape="1">
          <a:blip r:embed="rId3">
            <a:alphaModFix/>
          </a:blip>
          <a:srcRect b="0" l="0" r="0" t="0"/>
          <a:stretch/>
        </p:blipFill>
        <p:spPr>
          <a:xfrm>
            <a:off x="493750" y="8219175"/>
            <a:ext cx="23099177" cy="868475"/>
          </a:xfrm>
          <a:prstGeom prst="rect">
            <a:avLst/>
          </a:prstGeom>
          <a:noFill/>
          <a:ln>
            <a:noFill/>
          </a:ln>
        </p:spPr>
      </p:pic>
      <p:sp>
        <p:nvSpPr>
          <p:cNvPr id="1460" name="Google Shape;1460;p16"/>
          <p:cNvSpPr txBox="1"/>
          <p:nvPr/>
        </p:nvSpPr>
        <p:spPr>
          <a:xfrm>
            <a:off x="3906425" y="9156000"/>
            <a:ext cx="165648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chemeClr val="dk1"/>
                </a:solidFill>
                <a:latin typeface="Arial"/>
                <a:ea typeface="Arial"/>
                <a:cs typeface="Arial"/>
                <a:sym typeface="Arial"/>
              </a:rPr>
              <a:t>After inspecting the baseline data for Successful Logins, We found that the highest number of events was no greater than 21 events per hour, We feel a threshold of anything greater than 26 events within the hour to trigger an alert will be adequate without producing too many false positive alerts.</a:t>
            </a:r>
            <a:r>
              <a:rPr b="1" i="0" lang="en-US" sz="4200" u="none" cap="none" strike="noStrike">
                <a:solidFill>
                  <a:srgbClr val="FF0000"/>
                </a:solidFill>
                <a:latin typeface="Arial"/>
                <a:ea typeface="Arial"/>
                <a:cs typeface="Arial"/>
                <a:sym typeface="Arial"/>
              </a:rPr>
              <a:t> </a:t>
            </a:r>
            <a:endParaRPr b="1" i="0" sz="4200" u="none" cap="none" strike="noStrike">
              <a:solidFill>
                <a:srgbClr val="FF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Alerts—Windows</a:t>
            </a:r>
            <a:endParaRPr/>
          </a:p>
        </p:txBody>
      </p:sp>
      <p:sp>
        <p:nvSpPr>
          <p:cNvPr id="1466" name="Google Shape;1466;p1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67" name="Google Shape;1467;p17"/>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alerts: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468" name="Google Shape;1468;p17"/>
          <p:cNvGraphicFramePr/>
          <p:nvPr/>
        </p:nvGraphicFramePr>
        <p:xfrm>
          <a:off x="1296213" y="3863700"/>
          <a:ext cx="3000000" cy="3000000"/>
        </p:xfrm>
        <a:graphic>
          <a:graphicData uri="http://schemas.openxmlformats.org/drawingml/2006/table">
            <a:tbl>
              <a:tblPr>
                <a:noFill/>
                <a:tableStyleId>{32562760-4833-47A6-9702-341BEF43AF70}</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Description</a:t>
                      </a:r>
                      <a:endParaRPr b="1" sz="4400" u="none" cap="none" strike="noStrike">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0000"/>
                          </a:solidFill>
                          <a:latin typeface="Roboto"/>
                          <a:ea typeface="Roboto"/>
                          <a:cs typeface="Roboto"/>
                          <a:sym typeface="Roboto"/>
                        </a:rPr>
                        <a:t>Alert Baseline</a:t>
                      </a:r>
                      <a:endParaRPr b="1" sz="4400" u="none" cap="none" strike="noStrike">
                        <a:solidFill>
                          <a:srgbClr val="FF0000"/>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Threshold</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3600"/>
                        <a:buFont typeface="Arial"/>
                        <a:buNone/>
                      </a:pPr>
                      <a:r>
                        <a:rPr lang="en-US" sz="3600" u="none" cap="none" strike="noStrike">
                          <a:latin typeface="Roboto"/>
                          <a:ea typeface="Roboto"/>
                          <a:cs typeface="Roboto"/>
                          <a:sym typeface="Roboto"/>
                        </a:rPr>
                        <a:t>High Volume of Deleted User Accounts</a:t>
                      </a:r>
                      <a:endParaRPr sz="36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Roboto"/>
                          <a:ea typeface="Roboto"/>
                          <a:cs typeface="Roboto"/>
                          <a:sym typeface="Roboto"/>
                        </a:rPr>
                        <a:t>This Alert will trigger when our system detects a high volume of user accounts being deleted within a 1 hour period.</a:t>
                      </a:r>
                      <a:endParaRPr sz="3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Greater than 27 events within the hour.</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69" name="Google Shape;1469;p17"/>
          <p:cNvPicPr preferRelativeResize="0"/>
          <p:nvPr/>
        </p:nvPicPr>
        <p:blipFill rotWithShape="1">
          <a:blip r:embed="rId3">
            <a:alphaModFix/>
          </a:blip>
          <a:srcRect b="0" l="0" r="0" t="0"/>
          <a:stretch/>
        </p:blipFill>
        <p:spPr>
          <a:xfrm>
            <a:off x="1296225" y="8167175"/>
            <a:ext cx="21757102" cy="818016"/>
          </a:xfrm>
          <a:prstGeom prst="rect">
            <a:avLst/>
          </a:prstGeom>
          <a:noFill/>
          <a:ln>
            <a:noFill/>
          </a:ln>
        </p:spPr>
      </p:pic>
      <p:sp>
        <p:nvSpPr>
          <p:cNvPr id="1470" name="Google Shape;1470;p17"/>
          <p:cNvSpPr txBox="1"/>
          <p:nvPr/>
        </p:nvSpPr>
        <p:spPr>
          <a:xfrm>
            <a:off x="3906425" y="9156000"/>
            <a:ext cx="165648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chemeClr val="dk1"/>
                </a:solidFill>
                <a:latin typeface="Arial"/>
                <a:ea typeface="Arial"/>
                <a:cs typeface="Arial"/>
                <a:sym typeface="Arial"/>
              </a:rPr>
              <a:t>After inspecting the baseline data for Deleted Users, We found that the highest number of events was no greater than 22 events per hour, We feel a threshold of anything greater than 27 events within the hour to trigger an alert will be adequate without producing too many false positive alerts.</a:t>
            </a:r>
            <a:r>
              <a:rPr b="1" i="0" lang="en-US" sz="4200" u="none" cap="none" strike="noStrike">
                <a:solidFill>
                  <a:srgbClr val="FF0000"/>
                </a:solidFill>
                <a:latin typeface="Arial"/>
                <a:ea typeface="Arial"/>
                <a:cs typeface="Arial"/>
                <a:sym typeface="Arial"/>
              </a:rPr>
              <a:t> </a:t>
            </a:r>
            <a:endParaRPr b="1" i="0" sz="4200" u="none" cap="none" strike="noStrike">
              <a:solidFill>
                <a:srgbClr val="FF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Dashboards—Windows (Normal Data)</a:t>
            </a:r>
            <a:endParaRPr/>
          </a:p>
        </p:txBody>
      </p:sp>
      <p:sp>
        <p:nvSpPr>
          <p:cNvPr id="1477" name="Google Shape;1477;p1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78" name="Google Shape;1478;p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pic>
        <p:nvPicPr>
          <p:cNvPr id="1479" name="Google Shape;1479;p18"/>
          <p:cNvPicPr preferRelativeResize="0"/>
          <p:nvPr/>
        </p:nvPicPr>
        <p:blipFill rotWithShape="1">
          <a:blip r:embed="rId3">
            <a:alphaModFix/>
          </a:blip>
          <a:srcRect b="0" l="0" r="0" t="0"/>
          <a:stretch/>
        </p:blipFill>
        <p:spPr>
          <a:xfrm>
            <a:off x="2435150" y="1848650"/>
            <a:ext cx="19507200" cy="6038850"/>
          </a:xfrm>
          <a:prstGeom prst="rect">
            <a:avLst/>
          </a:prstGeom>
          <a:noFill/>
          <a:ln>
            <a:noFill/>
          </a:ln>
        </p:spPr>
      </p:pic>
      <p:pic>
        <p:nvPicPr>
          <p:cNvPr id="1480" name="Google Shape;1480;p18"/>
          <p:cNvPicPr preferRelativeResize="0"/>
          <p:nvPr/>
        </p:nvPicPr>
        <p:blipFill rotWithShape="1">
          <a:blip r:embed="rId4">
            <a:alphaModFix/>
          </a:blip>
          <a:srcRect b="0" l="0" r="0" t="0"/>
          <a:stretch/>
        </p:blipFill>
        <p:spPr>
          <a:xfrm>
            <a:off x="2514600" y="8071650"/>
            <a:ext cx="19507200" cy="473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Dashboards—Windows(Suspected Attack Data)</a:t>
            </a:r>
            <a:endParaRPr/>
          </a:p>
        </p:txBody>
      </p:sp>
      <p:sp>
        <p:nvSpPr>
          <p:cNvPr id="1487" name="Google Shape;1487;p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88" name="Google Shape;1488;p1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9" name="Google Shape;1489;p19"/>
          <p:cNvPicPr preferRelativeResize="0"/>
          <p:nvPr/>
        </p:nvPicPr>
        <p:blipFill rotWithShape="1">
          <a:blip r:embed="rId3">
            <a:alphaModFix/>
          </a:blip>
          <a:srcRect b="0" l="0" r="0" t="0"/>
          <a:stretch/>
        </p:blipFill>
        <p:spPr>
          <a:xfrm>
            <a:off x="1764100" y="1676050"/>
            <a:ext cx="19507200" cy="6457950"/>
          </a:xfrm>
          <a:prstGeom prst="rect">
            <a:avLst/>
          </a:prstGeom>
          <a:noFill/>
          <a:ln>
            <a:noFill/>
          </a:ln>
        </p:spPr>
      </p:pic>
      <p:pic>
        <p:nvPicPr>
          <p:cNvPr id="1490" name="Google Shape;1490;p19"/>
          <p:cNvPicPr preferRelativeResize="0"/>
          <p:nvPr/>
        </p:nvPicPr>
        <p:blipFill rotWithShape="1">
          <a:blip r:embed="rId4">
            <a:alphaModFix/>
          </a:blip>
          <a:srcRect b="0" l="0" r="0" t="0"/>
          <a:stretch/>
        </p:blipFill>
        <p:spPr>
          <a:xfrm>
            <a:off x="2257850" y="8205425"/>
            <a:ext cx="18920428" cy="490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Table of Contents</a:t>
            </a:r>
            <a:endParaRPr/>
          </a:p>
        </p:txBody>
      </p:sp>
      <p:sp>
        <p:nvSpPr>
          <p:cNvPr id="1319" name="Google Shape;1319;p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This document contains the following resources: </a:t>
            </a:r>
            <a:endParaRPr/>
          </a:p>
        </p:txBody>
      </p:sp>
      <p:sp>
        <p:nvSpPr>
          <p:cNvPr id="1320" name="Google Shape;1320;p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21" name="Google Shape;1321;p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322" name="Google Shape;1322;p2"/>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p>
            <a:pPr indent="0" lvl="0" marL="0" rtl="0" algn="l">
              <a:lnSpc>
                <a:spcPct val="115000"/>
              </a:lnSpc>
              <a:spcBef>
                <a:spcPts val="0"/>
              </a:spcBef>
              <a:spcAft>
                <a:spcPts val="0"/>
              </a:spcAft>
              <a:buSzPts val="4900"/>
              <a:buNone/>
            </a:pPr>
            <a:r>
              <a:rPr b="1" lang="en-US" sz="4900"/>
              <a:t>Monitoring Environment </a:t>
            </a:r>
            <a:endParaRPr b="1" sz="4900"/>
          </a:p>
          <a:p>
            <a:pPr indent="0" lvl="0" marL="0" rtl="0" algn="l">
              <a:lnSpc>
                <a:spcPct val="115000"/>
              </a:lnSpc>
              <a:spcBef>
                <a:spcPts val="0"/>
              </a:spcBef>
              <a:spcAft>
                <a:spcPts val="0"/>
              </a:spcAft>
              <a:buSzPts val="3700"/>
              <a:buNone/>
            </a:pPr>
            <a:r>
              <a:t/>
            </a:r>
            <a:endParaRPr b="1"/>
          </a:p>
        </p:txBody>
      </p:sp>
      <p:sp>
        <p:nvSpPr>
          <p:cNvPr id="1323" name="Google Shape;1323;p2"/>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p>
            <a:pPr indent="0" lvl="0" marL="0" rtl="0" algn="l">
              <a:lnSpc>
                <a:spcPct val="115000"/>
              </a:lnSpc>
              <a:spcBef>
                <a:spcPts val="0"/>
              </a:spcBef>
              <a:spcAft>
                <a:spcPts val="0"/>
              </a:spcAft>
              <a:buSzPts val="4900"/>
              <a:buNone/>
            </a:pPr>
            <a:r>
              <a:rPr b="1" lang="en-US" sz="4900"/>
              <a:t>Attack Analysis</a:t>
            </a:r>
            <a:endParaRPr b="1" sz="4900"/>
          </a:p>
        </p:txBody>
      </p:sp>
      <p:sp>
        <p:nvSpPr>
          <p:cNvPr id="1324" name="Google Shape;1324;p2"/>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p>
            <a:pPr indent="0" lvl="0" marL="0" rtl="0" algn="l">
              <a:lnSpc>
                <a:spcPct val="115000"/>
              </a:lnSpc>
              <a:spcBef>
                <a:spcPts val="0"/>
              </a:spcBef>
              <a:spcAft>
                <a:spcPts val="0"/>
              </a:spcAft>
              <a:buSzPts val="4900"/>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0"/>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496" name="Google Shape;1496;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497" name="Google Shape;1497;p20"/>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Apache Logs</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498" name="Google Shape;1498;p20"/>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Reports—Apache</a:t>
            </a:r>
            <a:endParaRPr/>
          </a:p>
        </p:txBody>
      </p:sp>
      <p:sp>
        <p:nvSpPr>
          <p:cNvPr id="1504" name="Google Shape;1504;p2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05" name="Google Shape;1505;p21"/>
          <p:cNvSpPr txBox="1"/>
          <p:nvPr>
            <p:ph idx="3" type="body"/>
          </p:nvPr>
        </p:nvSpPr>
        <p:spPr>
          <a:xfrm>
            <a:off x="703375" y="23716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reports: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506" name="Google Shape;1506;p21"/>
          <p:cNvGraphicFramePr/>
          <p:nvPr/>
        </p:nvGraphicFramePr>
        <p:xfrm>
          <a:off x="1099713" y="4434800"/>
          <a:ext cx="3000000" cy="3000000"/>
        </p:xfrm>
        <a:graphic>
          <a:graphicData uri="http://schemas.openxmlformats.org/drawingml/2006/table">
            <a:tbl>
              <a:tblPr>
                <a:noFill/>
                <a:tableStyleId>{32562760-4833-47A6-9702-341BEF43AF70}</a:tableStyleId>
              </a:tblPr>
              <a:tblGrid>
                <a:gridCol w="10878550"/>
                <a:gridCol w="10878550"/>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Report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Report Description</a:t>
                      </a:r>
                      <a:endParaRPr b="1" sz="4400" u="none" cap="none" strike="noStrike">
                        <a:latin typeface="Roboto"/>
                        <a:ea typeface="Roboto"/>
                        <a:cs typeface="Roboto"/>
                        <a:sym typeface="Roboto"/>
                      </a:endParaRPr>
                    </a:p>
                  </a:txBody>
                  <a:tcPr marT="91425" marB="91425" marR="91425" marL="91425"/>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HTTP Methods</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1828800" marR="0" rtl="0" algn="l">
                        <a:lnSpc>
                          <a:spcPct val="115000"/>
                        </a:lnSpc>
                        <a:spcBef>
                          <a:spcPts val="0"/>
                        </a:spcBef>
                        <a:spcAft>
                          <a:spcPts val="0"/>
                        </a:spcAft>
                        <a:buClr>
                          <a:srgbClr val="000000"/>
                        </a:buClr>
                        <a:buSzPts val="3600"/>
                        <a:buFont typeface="Arial"/>
                        <a:buNone/>
                      </a:pPr>
                      <a:r>
                        <a:rPr lang="en-US" sz="3600" u="none" cap="none" strike="noStrike">
                          <a:solidFill>
                            <a:srgbClr val="24292F"/>
                          </a:solidFill>
                          <a:latin typeface="Roboto"/>
                          <a:ea typeface="Roboto"/>
                          <a:cs typeface="Roboto"/>
                          <a:sym typeface="Roboto"/>
                        </a:rPr>
                        <a:t>Types of HTTP activity being requested against VSI's web server</a:t>
                      </a:r>
                      <a:endParaRPr sz="36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Top 10 Domains that refer to VSI Domain</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1828800" marR="0" rtl="0" algn="l">
                        <a:lnSpc>
                          <a:spcPct val="115000"/>
                        </a:lnSpc>
                        <a:spcBef>
                          <a:spcPts val="0"/>
                        </a:spcBef>
                        <a:spcAft>
                          <a:spcPts val="0"/>
                        </a:spcAft>
                        <a:buClr>
                          <a:srgbClr val="000000"/>
                        </a:buClr>
                        <a:buSzPts val="4200"/>
                        <a:buFont typeface="Arial"/>
                        <a:buNone/>
                      </a:pPr>
                      <a:r>
                        <a:rPr lang="en-US" sz="4200" u="none" cap="none" strike="noStrike">
                          <a:solidFill>
                            <a:srgbClr val="24292F"/>
                          </a:solidFill>
                          <a:latin typeface="Roboto"/>
                          <a:ea typeface="Roboto"/>
                          <a:cs typeface="Roboto"/>
                          <a:sym typeface="Roboto"/>
                        </a:rPr>
                        <a:t>Identifying suspicious referrers to VSI’s website</a:t>
                      </a:r>
                      <a:endParaRPr sz="42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HTTP Response Code Count</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1828800" marR="0" rtl="0" algn="l">
                        <a:lnSpc>
                          <a:spcPct val="115000"/>
                        </a:lnSpc>
                        <a:spcBef>
                          <a:spcPts val="0"/>
                        </a:spcBef>
                        <a:spcAft>
                          <a:spcPts val="0"/>
                        </a:spcAft>
                        <a:buClr>
                          <a:srgbClr val="000000"/>
                        </a:buClr>
                        <a:buSzPts val="4400"/>
                        <a:buFont typeface="Arial"/>
                        <a:buNone/>
                      </a:pPr>
                      <a:r>
                        <a:rPr lang="en-US" sz="4400" u="none" cap="none" strike="noStrike">
                          <a:solidFill>
                            <a:srgbClr val="24292F"/>
                          </a:solidFill>
                          <a:latin typeface="Roboto"/>
                          <a:ea typeface="Roboto"/>
                          <a:cs typeface="Roboto"/>
                          <a:sym typeface="Roboto"/>
                        </a:rPr>
                        <a:t> To identity suspicious levels of HTTP responses</a:t>
                      </a:r>
                      <a:endParaRPr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Reports—Apache</a:t>
            </a:r>
            <a:endParaRPr/>
          </a:p>
        </p:txBody>
      </p:sp>
      <p:sp>
        <p:nvSpPr>
          <p:cNvPr id="1513" name="Google Shape;1513;p2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14" name="Google Shape;1514;p2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5" name="Google Shape;1515;p22"/>
          <p:cNvPicPr preferRelativeResize="0"/>
          <p:nvPr/>
        </p:nvPicPr>
        <p:blipFill rotWithShape="1">
          <a:blip r:embed="rId3">
            <a:alphaModFix/>
          </a:blip>
          <a:srcRect b="0" l="0" r="0" t="0"/>
          <a:stretch/>
        </p:blipFill>
        <p:spPr>
          <a:xfrm>
            <a:off x="2286500" y="3140250"/>
            <a:ext cx="19507200" cy="4124325"/>
          </a:xfrm>
          <a:prstGeom prst="rect">
            <a:avLst/>
          </a:prstGeom>
          <a:noFill/>
          <a:ln>
            <a:noFill/>
          </a:ln>
        </p:spPr>
      </p:pic>
      <p:sp>
        <p:nvSpPr>
          <p:cNvPr id="1516" name="Google Shape;1516;p22"/>
          <p:cNvSpPr txBox="1"/>
          <p:nvPr/>
        </p:nvSpPr>
        <p:spPr>
          <a:xfrm>
            <a:off x="8962400" y="1979675"/>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HTTP Methods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Normal Data</a:t>
            </a:r>
            <a:endParaRPr b="0" i="0" sz="4000" u="none" cap="none" strike="noStrike">
              <a:solidFill>
                <a:srgbClr val="000000"/>
              </a:solidFill>
              <a:latin typeface="Arial"/>
              <a:ea typeface="Arial"/>
              <a:cs typeface="Arial"/>
              <a:sym typeface="Arial"/>
            </a:endParaRPr>
          </a:p>
        </p:txBody>
      </p:sp>
      <p:pic>
        <p:nvPicPr>
          <p:cNvPr id="1517" name="Google Shape;1517;p22"/>
          <p:cNvPicPr preferRelativeResize="0"/>
          <p:nvPr/>
        </p:nvPicPr>
        <p:blipFill rotWithShape="1">
          <a:blip r:embed="rId4">
            <a:alphaModFix/>
          </a:blip>
          <a:srcRect b="0" l="0" r="0" t="0"/>
          <a:stretch/>
        </p:blipFill>
        <p:spPr>
          <a:xfrm>
            <a:off x="2286500" y="9053725"/>
            <a:ext cx="19507200" cy="3990975"/>
          </a:xfrm>
          <a:prstGeom prst="rect">
            <a:avLst/>
          </a:prstGeom>
          <a:noFill/>
          <a:ln>
            <a:noFill/>
          </a:ln>
        </p:spPr>
      </p:pic>
      <p:sp>
        <p:nvSpPr>
          <p:cNvPr id="1518" name="Google Shape;1518;p22"/>
          <p:cNvSpPr txBox="1"/>
          <p:nvPr/>
        </p:nvSpPr>
        <p:spPr>
          <a:xfrm>
            <a:off x="8810000" y="7611800"/>
            <a:ext cx="6757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HTTP Methods</a:t>
            </a:r>
            <a:endParaRPr b="0" i="0"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Roboto"/>
                <a:ea typeface="Roboto"/>
                <a:cs typeface="Roboto"/>
                <a:sym typeface="Roboto"/>
              </a:rPr>
              <a:t>Suspected Attack Data</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Reports—Apache</a:t>
            </a:r>
            <a:endParaRPr/>
          </a:p>
        </p:txBody>
      </p:sp>
      <p:sp>
        <p:nvSpPr>
          <p:cNvPr id="1525" name="Google Shape;1525;p2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26" name="Google Shape;1526;p2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7" name="Google Shape;1527;p23"/>
          <p:cNvPicPr preferRelativeResize="0"/>
          <p:nvPr/>
        </p:nvPicPr>
        <p:blipFill rotWithShape="1">
          <a:blip r:embed="rId3">
            <a:alphaModFix/>
          </a:blip>
          <a:srcRect b="0" l="0" r="0" t="0"/>
          <a:stretch/>
        </p:blipFill>
        <p:spPr>
          <a:xfrm>
            <a:off x="2531025" y="2582775"/>
            <a:ext cx="19507200" cy="4468400"/>
          </a:xfrm>
          <a:prstGeom prst="rect">
            <a:avLst/>
          </a:prstGeom>
          <a:noFill/>
          <a:ln>
            <a:noFill/>
          </a:ln>
        </p:spPr>
      </p:pic>
      <p:sp>
        <p:nvSpPr>
          <p:cNvPr id="1528" name="Google Shape;1528;p23"/>
          <p:cNvSpPr txBox="1"/>
          <p:nvPr/>
        </p:nvSpPr>
        <p:spPr>
          <a:xfrm>
            <a:off x="4652750" y="1620925"/>
            <a:ext cx="15072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Roboto"/>
                <a:ea typeface="Roboto"/>
                <a:cs typeface="Roboto"/>
                <a:sym typeface="Roboto"/>
              </a:rPr>
              <a:t>Top 10 Domains That Refer To VSI</a:t>
            </a:r>
            <a:endParaRPr b="0" i="0" sz="3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Roboto"/>
                <a:ea typeface="Roboto"/>
                <a:cs typeface="Roboto"/>
                <a:sym typeface="Roboto"/>
              </a:rPr>
              <a:t>Normal Data</a:t>
            </a:r>
            <a:endParaRPr b="1" i="0" sz="3600" u="none" cap="none" strike="noStrike">
              <a:solidFill>
                <a:srgbClr val="000000"/>
              </a:solidFill>
              <a:latin typeface="Arial"/>
              <a:ea typeface="Arial"/>
              <a:cs typeface="Arial"/>
              <a:sym typeface="Arial"/>
            </a:endParaRPr>
          </a:p>
        </p:txBody>
      </p:sp>
      <p:sp>
        <p:nvSpPr>
          <p:cNvPr id="1529" name="Google Shape;1529;p23"/>
          <p:cNvSpPr txBox="1"/>
          <p:nvPr/>
        </p:nvSpPr>
        <p:spPr>
          <a:xfrm>
            <a:off x="4652825" y="6898775"/>
            <a:ext cx="15072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Roboto"/>
                <a:ea typeface="Roboto"/>
                <a:cs typeface="Roboto"/>
                <a:sym typeface="Roboto"/>
              </a:rPr>
              <a:t>Top 10 Domains That Refer To VSI</a:t>
            </a:r>
            <a:endParaRPr b="0" i="0" sz="3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Roboto"/>
                <a:ea typeface="Roboto"/>
                <a:cs typeface="Roboto"/>
                <a:sym typeface="Roboto"/>
              </a:rPr>
              <a:t>Suspected Attack Data</a:t>
            </a:r>
            <a:endParaRPr b="1" i="0" sz="3600" u="none" cap="none" strike="noStrike">
              <a:solidFill>
                <a:srgbClr val="000000"/>
              </a:solidFill>
              <a:latin typeface="Arial"/>
              <a:ea typeface="Arial"/>
              <a:cs typeface="Arial"/>
              <a:sym typeface="Arial"/>
            </a:endParaRPr>
          </a:p>
        </p:txBody>
      </p:sp>
      <p:pic>
        <p:nvPicPr>
          <p:cNvPr id="1530" name="Google Shape;1530;p23"/>
          <p:cNvPicPr preferRelativeResize="0"/>
          <p:nvPr/>
        </p:nvPicPr>
        <p:blipFill rotWithShape="1">
          <a:blip r:embed="rId4">
            <a:alphaModFix/>
          </a:blip>
          <a:srcRect b="0" l="0" r="0" t="0"/>
          <a:stretch/>
        </p:blipFill>
        <p:spPr>
          <a:xfrm>
            <a:off x="3925750" y="8105400"/>
            <a:ext cx="16526152" cy="4777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24"/>
          <p:cNvPicPr preferRelativeResize="0"/>
          <p:nvPr/>
        </p:nvPicPr>
        <p:blipFill rotWithShape="1">
          <a:blip r:embed="rId3">
            <a:alphaModFix/>
          </a:blip>
          <a:srcRect b="0" l="0" r="0" t="0"/>
          <a:stretch/>
        </p:blipFill>
        <p:spPr>
          <a:xfrm>
            <a:off x="3314175" y="8510800"/>
            <a:ext cx="17973448" cy="4449465"/>
          </a:xfrm>
          <a:prstGeom prst="rect">
            <a:avLst/>
          </a:prstGeom>
          <a:noFill/>
          <a:ln>
            <a:noFill/>
          </a:ln>
        </p:spPr>
      </p:pic>
      <p:pic>
        <p:nvPicPr>
          <p:cNvPr id="1537" name="Google Shape;1537;p24"/>
          <p:cNvPicPr preferRelativeResize="0"/>
          <p:nvPr/>
        </p:nvPicPr>
        <p:blipFill rotWithShape="1">
          <a:blip r:embed="rId4">
            <a:alphaModFix/>
          </a:blip>
          <a:srcRect b="0" l="0" r="0" t="0"/>
          <a:stretch/>
        </p:blipFill>
        <p:spPr>
          <a:xfrm>
            <a:off x="3090025" y="2651800"/>
            <a:ext cx="18197601" cy="4771550"/>
          </a:xfrm>
          <a:prstGeom prst="rect">
            <a:avLst/>
          </a:prstGeom>
          <a:noFill/>
          <a:ln>
            <a:noFill/>
          </a:ln>
        </p:spPr>
      </p:pic>
      <p:sp>
        <p:nvSpPr>
          <p:cNvPr id="1538" name="Google Shape;1538;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Images of Reports—Apache</a:t>
            </a:r>
            <a:endParaRPr/>
          </a:p>
        </p:txBody>
      </p:sp>
      <p:sp>
        <p:nvSpPr>
          <p:cNvPr id="1539" name="Google Shape;1539;p2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40" name="Google Shape;1540;p2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4"/>
          <p:cNvSpPr txBox="1"/>
          <p:nvPr/>
        </p:nvSpPr>
        <p:spPr>
          <a:xfrm>
            <a:off x="4652825" y="1657500"/>
            <a:ext cx="15072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Roboto"/>
                <a:ea typeface="Roboto"/>
                <a:cs typeface="Roboto"/>
                <a:sym typeface="Roboto"/>
              </a:rPr>
              <a:t>HTTP Response Code Count</a:t>
            </a:r>
            <a:endParaRPr b="0" i="0" sz="3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Roboto"/>
                <a:ea typeface="Roboto"/>
                <a:cs typeface="Roboto"/>
                <a:sym typeface="Roboto"/>
              </a:rPr>
              <a:t>Normal Data</a:t>
            </a:r>
            <a:endParaRPr b="1" i="0" sz="3600" u="none" cap="none" strike="noStrike">
              <a:solidFill>
                <a:srgbClr val="000000"/>
              </a:solidFill>
              <a:latin typeface="Arial"/>
              <a:ea typeface="Arial"/>
              <a:cs typeface="Arial"/>
              <a:sym typeface="Arial"/>
            </a:endParaRPr>
          </a:p>
        </p:txBody>
      </p:sp>
      <p:sp>
        <p:nvSpPr>
          <p:cNvPr id="1542" name="Google Shape;1542;p24"/>
          <p:cNvSpPr txBox="1"/>
          <p:nvPr/>
        </p:nvSpPr>
        <p:spPr>
          <a:xfrm>
            <a:off x="4652825" y="7423350"/>
            <a:ext cx="15072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Roboto"/>
                <a:ea typeface="Roboto"/>
                <a:cs typeface="Roboto"/>
                <a:sym typeface="Roboto"/>
              </a:rPr>
              <a:t>HTTP Response Code Count</a:t>
            </a:r>
            <a:endParaRPr b="0" i="0" sz="3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Roboto"/>
                <a:ea typeface="Roboto"/>
                <a:cs typeface="Roboto"/>
                <a:sym typeface="Roboto"/>
              </a:rPr>
              <a:t>Suspected Attack Data</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Alerts—Apache</a:t>
            </a:r>
            <a:endParaRPr/>
          </a:p>
        </p:txBody>
      </p:sp>
      <p:sp>
        <p:nvSpPr>
          <p:cNvPr id="1548" name="Google Shape;1548;p2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49" name="Google Shape;1549;p25"/>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alerts: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550" name="Google Shape;1550;p25"/>
          <p:cNvGraphicFramePr/>
          <p:nvPr/>
        </p:nvGraphicFramePr>
        <p:xfrm>
          <a:off x="1296213" y="3863700"/>
          <a:ext cx="3000000" cy="3000000"/>
        </p:xfrm>
        <a:graphic>
          <a:graphicData uri="http://schemas.openxmlformats.org/drawingml/2006/table">
            <a:tbl>
              <a:tblPr>
                <a:noFill/>
                <a:tableStyleId>{32562760-4833-47A6-9702-341BEF43AF70}</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Description</a:t>
                      </a:r>
                      <a:endParaRPr b="1" sz="4400" u="none" cap="none" strike="noStrike">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Baseline</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Threshold</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l">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International Traffic (Excluding the USA)</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Roboto"/>
                          <a:ea typeface="Roboto"/>
                          <a:cs typeface="Roboto"/>
                          <a:sym typeface="Roboto"/>
                        </a:rPr>
                        <a:t>This Alert will trigger when our system detects a high volume of International Traffic outside the United States within a 1 hour period.</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136 Events</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Greater than 164 events within a 1 hour period.</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1" name="Google Shape;1551;p25"/>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rgbClr val="FF0000"/>
                </a:solidFill>
                <a:latin typeface="Arial"/>
                <a:ea typeface="Arial"/>
                <a:cs typeface="Arial"/>
                <a:sym typeface="Arial"/>
              </a:rPr>
              <a:t>JUSTIFICATION: [Explain the justification for your baselines and thresholds here.]</a:t>
            </a:r>
            <a:endParaRPr b="1" i="0" sz="4200" u="none" cap="none" strike="noStrik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Alerts—Apache</a:t>
            </a:r>
            <a:endParaRPr/>
          </a:p>
        </p:txBody>
      </p:sp>
      <p:sp>
        <p:nvSpPr>
          <p:cNvPr id="1557" name="Google Shape;1557;p2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58" name="Google Shape;1558;p26"/>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Designed the following alerts:</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559" name="Google Shape;1559;p26"/>
          <p:cNvGraphicFramePr/>
          <p:nvPr/>
        </p:nvGraphicFramePr>
        <p:xfrm>
          <a:off x="1296213" y="3863700"/>
          <a:ext cx="3000000" cy="3000000"/>
        </p:xfrm>
        <a:graphic>
          <a:graphicData uri="http://schemas.openxmlformats.org/drawingml/2006/table">
            <a:tbl>
              <a:tblPr>
                <a:noFill/>
                <a:tableStyleId>{32562760-4833-47A6-9702-341BEF43AF70}</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Name</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Description</a:t>
                      </a:r>
                      <a:endParaRPr b="1" sz="4400" u="none" cap="none" strike="noStrike">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Baseline</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Alert Threshold</a:t>
                      </a:r>
                      <a:endParaRPr b="1" sz="4400" u="none" cap="none" strike="noStrike">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Clr>
                          <a:srgbClr val="000000"/>
                        </a:buClr>
                        <a:buSzPts val="4400"/>
                        <a:buFont typeface="Arial"/>
                        <a:buNone/>
                      </a:pPr>
                      <a:r>
                        <a:rPr lang="en-US" sz="4400" u="none" cap="none" strike="noStrike">
                          <a:latin typeface="Roboto"/>
                          <a:ea typeface="Roboto"/>
                          <a:cs typeface="Roboto"/>
                          <a:sym typeface="Roboto"/>
                        </a:rPr>
                        <a:t>High Volume of HTTP Post Methods</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Roboto"/>
                          <a:ea typeface="Roboto"/>
                          <a:cs typeface="Roboto"/>
                          <a:sym typeface="Roboto"/>
                        </a:rPr>
                        <a:t>This Alert will trigger when our system detects a high volume of HTTP Post events within a 1 hour period.</a:t>
                      </a:r>
                      <a:endParaRPr sz="4400" u="none" cap="none" strike="noStrike">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400"/>
                        <a:buFont typeface="Arial"/>
                        <a:buNone/>
                      </a:pPr>
                      <a:r>
                        <a:rPr lang="en-US" sz="4400">
                          <a:solidFill>
                            <a:srgbClr val="FF0000"/>
                          </a:solidFill>
                          <a:latin typeface="Roboto"/>
                          <a:ea typeface="Roboto"/>
                          <a:cs typeface="Roboto"/>
                          <a:sym typeface="Roboto"/>
                        </a:rPr>
                        <a:t>No greater than 7</a:t>
                      </a:r>
                      <a:endParaRPr sz="4400" u="none" cap="none" strike="noStrike">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4400" u="none" cap="none" strike="noStrike">
                          <a:solidFill>
                            <a:schemeClr val="dk1"/>
                          </a:solidFill>
                          <a:latin typeface="Roboto"/>
                          <a:ea typeface="Roboto"/>
                          <a:cs typeface="Roboto"/>
                          <a:sym typeface="Roboto"/>
                        </a:rPr>
                        <a:t>Greater than 9 events within the hour.</a:t>
                      </a:r>
                      <a:endParaRPr sz="4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400"/>
                        <a:buFont typeface="Arial"/>
                        <a:buNone/>
                      </a:pPr>
                      <a:r>
                        <a:t/>
                      </a:r>
                      <a:endParaRPr sz="4400" u="none" cap="none" strike="noStrike">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560" name="Google Shape;1560;p26"/>
          <p:cNvPicPr preferRelativeResize="0"/>
          <p:nvPr/>
        </p:nvPicPr>
        <p:blipFill rotWithShape="1">
          <a:blip r:embed="rId3">
            <a:alphaModFix/>
          </a:blip>
          <a:srcRect b="0" l="0" r="0" t="0"/>
          <a:stretch/>
        </p:blipFill>
        <p:spPr>
          <a:xfrm>
            <a:off x="1296225" y="8050175"/>
            <a:ext cx="21757102" cy="786145"/>
          </a:xfrm>
          <a:prstGeom prst="rect">
            <a:avLst/>
          </a:prstGeom>
          <a:noFill/>
          <a:ln>
            <a:noFill/>
          </a:ln>
        </p:spPr>
      </p:pic>
      <p:sp>
        <p:nvSpPr>
          <p:cNvPr id="1561" name="Google Shape;1561;p26"/>
          <p:cNvSpPr txBox="1"/>
          <p:nvPr/>
        </p:nvSpPr>
        <p:spPr>
          <a:xfrm>
            <a:off x="3906425" y="9156000"/>
            <a:ext cx="165648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chemeClr val="dk1"/>
                </a:solidFill>
                <a:latin typeface="Arial"/>
                <a:ea typeface="Arial"/>
                <a:cs typeface="Arial"/>
                <a:sym typeface="Arial"/>
              </a:rPr>
              <a:t>After inspecting the baseline data for HTTP Post events, We found that the highest number of events was no greater than 7 events per hour, We feel a threshold of anything greater than 9 events within the hour to trigger an alert will be adequate. </a:t>
            </a:r>
            <a:endParaRPr b="1" i="0" sz="4200" u="none" cap="none" strike="noStrike">
              <a:solidFill>
                <a:srgbClr val="FF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Dashboards—Apache(Normal Data)</a:t>
            </a:r>
            <a:endParaRPr/>
          </a:p>
        </p:txBody>
      </p:sp>
      <p:sp>
        <p:nvSpPr>
          <p:cNvPr id="1568" name="Google Shape;1568;p2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69" name="Google Shape;1569;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570" name="Google Shape;1570;p2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1" name="Google Shape;1571;p27"/>
          <p:cNvPicPr preferRelativeResize="0"/>
          <p:nvPr/>
        </p:nvPicPr>
        <p:blipFill rotWithShape="1">
          <a:blip r:embed="rId3">
            <a:alphaModFix/>
          </a:blip>
          <a:srcRect b="0" l="0" r="0" t="0"/>
          <a:stretch/>
        </p:blipFill>
        <p:spPr>
          <a:xfrm>
            <a:off x="2241275" y="1780700"/>
            <a:ext cx="19507200" cy="5972175"/>
          </a:xfrm>
          <a:prstGeom prst="rect">
            <a:avLst/>
          </a:prstGeom>
          <a:noFill/>
          <a:ln>
            <a:noFill/>
          </a:ln>
        </p:spPr>
      </p:pic>
      <p:pic>
        <p:nvPicPr>
          <p:cNvPr id="1572" name="Google Shape;1572;p27"/>
          <p:cNvPicPr preferRelativeResize="0"/>
          <p:nvPr/>
        </p:nvPicPr>
        <p:blipFill rotWithShape="1">
          <a:blip r:embed="rId4">
            <a:alphaModFix/>
          </a:blip>
          <a:srcRect b="0" l="0" r="0" t="0"/>
          <a:stretch/>
        </p:blipFill>
        <p:spPr>
          <a:xfrm>
            <a:off x="4424663" y="7905275"/>
            <a:ext cx="13836022" cy="50533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Dashboards—Apache(Suspected Attack Data)</a:t>
            </a:r>
            <a:endParaRPr/>
          </a:p>
        </p:txBody>
      </p:sp>
      <p:sp>
        <p:nvSpPr>
          <p:cNvPr id="1579" name="Google Shape;1579;p2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80" name="Google Shape;1580;p2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1" name="Google Shape;1581;p28"/>
          <p:cNvPicPr preferRelativeResize="0"/>
          <p:nvPr/>
        </p:nvPicPr>
        <p:blipFill rotWithShape="1">
          <a:blip r:embed="rId3">
            <a:alphaModFix/>
          </a:blip>
          <a:srcRect b="0" l="0" r="0" t="0"/>
          <a:stretch/>
        </p:blipFill>
        <p:spPr>
          <a:xfrm>
            <a:off x="3358938" y="1732500"/>
            <a:ext cx="18033674" cy="6278325"/>
          </a:xfrm>
          <a:prstGeom prst="rect">
            <a:avLst/>
          </a:prstGeom>
          <a:noFill/>
          <a:ln>
            <a:noFill/>
          </a:ln>
        </p:spPr>
      </p:pic>
      <p:pic>
        <p:nvPicPr>
          <p:cNvPr id="1582" name="Google Shape;1582;p28"/>
          <p:cNvPicPr preferRelativeResize="0"/>
          <p:nvPr/>
        </p:nvPicPr>
        <p:blipFill rotWithShape="1">
          <a:blip r:embed="rId4">
            <a:alphaModFix/>
          </a:blip>
          <a:srcRect b="0" l="0" r="0" t="0"/>
          <a:stretch/>
        </p:blipFill>
        <p:spPr>
          <a:xfrm>
            <a:off x="4454575" y="8028600"/>
            <a:ext cx="15468488" cy="540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29"/>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588" name="Google Shape;1588;p2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589" name="Google Shape;1589;p29"/>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590" name="Google Shape;1590;p29"/>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id="1329" name="Google Shape;1329;p3"/>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330" name="Google Shape;1330;p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331" name="Google Shape;1331;p3"/>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332" name="Google Shape;1332;p3"/>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Attack Summary—Windows</a:t>
            </a:r>
            <a:endParaRPr>
              <a:solidFill>
                <a:schemeClr val="dk1"/>
              </a:solidFill>
            </a:endParaRPr>
          </a:p>
        </p:txBody>
      </p:sp>
      <p:sp>
        <p:nvSpPr>
          <p:cNvPr id="1596" name="Google Shape;1596;p3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97" name="Google Shape;1597;p30"/>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t/>
            </a:r>
            <a:endParaRPr sz="4400">
              <a:solidFill>
                <a:schemeClr val="dk1"/>
              </a:solidFill>
            </a:endParaRPr>
          </a:p>
          <a:p>
            <a:pPr indent="0" lvl="0" marL="0" rtl="0" algn="l">
              <a:lnSpc>
                <a:spcPct val="115000"/>
              </a:lnSpc>
              <a:spcBef>
                <a:spcPts val="1200"/>
              </a:spcBef>
              <a:spcAft>
                <a:spcPts val="1000"/>
              </a:spcAft>
              <a:buSzPts val="3700"/>
              <a:buNone/>
            </a:pPr>
            <a:r>
              <a:t/>
            </a:r>
            <a:endParaRPr sz="4400">
              <a:solidFill>
                <a:schemeClr val="dk1"/>
              </a:solidFill>
            </a:endParaRPr>
          </a:p>
        </p:txBody>
      </p:sp>
      <p:sp>
        <p:nvSpPr>
          <p:cNvPr id="1598" name="Google Shape;1598;p30"/>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reports when analyzing the attack logs.</a:t>
            </a:r>
            <a:endParaRPr sz="4400">
              <a:solidFill>
                <a:schemeClr val="dk1"/>
              </a:solidFill>
            </a:endParaRPr>
          </a:p>
          <a:p>
            <a:pPr indent="0" lvl="0" marL="914400" rtl="0" algn="l">
              <a:lnSpc>
                <a:spcPct val="115000"/>
              </a:lnSpc>
              <a:spcBef>
                <a:spcPts val="1200"/>
              </a:spcBef>
              <a:spcAft>
                <a:spcPts val="0"/>
              </a:spcAft>
              <a:buSzPts val="3700"/>
              <a:buNone/>
            </a:pPr>
            <a:r>
              <a:t/>
            </a:r>
            <a:endParaRPr sz="4400">
              <a:solidFill>
                <a:schemeClr val="dk1"/>
              </a:solidFill>
            </a:endParaRPr>
          </a:p>
          <a:p>
            <a:pPr indent="0" lvl="0" marL="457200" rtl="0" algn="l">
              <a:lnSpc>
                <a:spcPct val="115000"/>
              </a:lnSpc>
              <a:spcBef>
                <a:spcPts val="0"/>
              </a:spcBef>
              <a:spcAft>
                <a:spcPts val="0"/>
              </a:spcAft>
              <a:buNone/>
            </a:pPr>
            <a:r>
              <a:rPr lang="en-US" sz="2600">
                <a:solidFill>
                  <a:srgbClr val="24292F"/>
                </a:solidFill>
                <a:latin typeface="Arial"/>
                <a:ea typeface="Arial"/>
                <a:cs typeface="Arial"/>
                <a:sym typeface="Arial"/>
              </a:rPr>
              <a:t>After </a:t>
            </a:r>
            <a:r>
              <a:rPr lang="en-US" sz="2600">
                <a:solidFill>
                  <a:srgbClr val="24292F"/>
                </a:solidFill>
                <a:latin typeface="Arial"/>
                <a:ea typeface="Arial"/>
                <a:cs typeface="Arial"/>
                <a:sym typeface="Arial"/>
              </a:rPr>
              <a:t>analyzing the Severity Levels and Windows Activities events in the attack logs, we noticed </a:t>
            </a:r>
            <a:r>
              <a:rPr lang="en-US" sz="2600">
                <a:solidFill>
                  <a:srgbClr val="24292F"/>
                </a:solidFill>
                <a:latin typeface="Arial"/>
                <a:ea typeface="Arial"/>
                <a:cs typeface="Arial"/>
                <a:sym typeface="Arial"/>
              </a:rPr>
              <a:t>a huge increase in the </a:t>
            </a:r>
            <a:r>
              <a:rPr b="1" lang="en-US" sz="2600">
                <a:solidFill>
                  <a:srgbClr val="24292F"/>
                </a:solidFill>
                <a:latin typeface="Arial"/>
                <a:ea typeface="Arial"/>
                <a:cs typeface="Arial"/>
                <a:sym typeface="Arial"/>
              </a:rPr>
              <a:t>high severity </a:t>
            </a:r>
            <a:r>
              <a:rPr lang="en-US" sz="2600">
                <a:solidFill>
                  <a:srgbClr val="24292F"/>
                </a:solidFill>
                <a:latin typeface="Arial"/>
                <a:ea typeface="Arial"/>
                <a:cs typeface="Arial"/>
                <a:sym typeface="Arial"/>
              </a:rPr>
              <a:t>and </a:t>
            </a:r>
            <a:r>
              <a:rPr b="1" lang="en-US" sz="2600">
                <a:solidFill>
                  <a:srgbClr val="24292F"/>
                </a:solidFill>
                <a:latin typeface="Arial"/>
                <a:ea typeface="Arial"/>
                <a:cs typeface="Arial"/>
                <a:sym typeface="Arial"/>
              </a:rPr>
              <a:t>Success status’ </a:t>
            </a:r>
            <a:r>
              <a:rPr lang="en-US" sz="2600">
                <a:solidFill>
                  <a:srgbClr val="24292F"/>
                </a:solidFill>
                <a:latin typeface="Arial"/>
                <a:ea typeface="Arial"/>
                <a:cs typeface="Arial"/>
                <a:sym typeface="Arial"/>
              </a:rPr>
              <a:t>categories. </a:t>
            </a:r>
            <a:endParaRPr sz="26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0"/>
              </a:spcAft>
              <a:buNone/>
            </a:pPr>
            <a:r>
              <a:t/>
            </a:r>
            <a:endParaRPr sz="1800">
              <a:solidFill>
                <a:srgbClr val="24292F"/>
              </a:solidFill>
              <a:latin typeface="Arial"/>
              <a:ea typeface="Arial"/>
              <a:cs typeface="Arial"/>
              <a:sym typeface="Arial"/>
            </a:endParaRPr>
          </a:p>
          <a:p>
            <a:pPr indent="0" lvl="0" marL="457200" rtl="0" algn="l">
              <a:lnSpc>
                <a:spcPct val="115000"/>
              </a:lnSpc>
              <a:spcBef>
                <a:spcPts val="800"/>
              </a:spcBef>
              <a:spcAft>
                <a:spcPts val="800"/>
              </a:spcAft>
              <a:buNone/>
            </a:pPr>
            <a:r>
              <a:t/>
            </a:r>
            <a:endParaRPr sz="4400">
              <a:solidFill>
                <a:schemeClr val="dk1"/>
              </a:solidFill>
            </a:endParaRPr>
          </a:p>
        </p:txBody>
      </p:sp>
      <p:pic>
        <p:nvPicPr>
          <p:cNvPr id="1599" name="Google Shape;1599;p30"/>
          <p:cNvPicPr preferRelativeResize="0"/>
          <p:nvPr/>
        </p:nvPicPr>
        <p:blipFill>
          <a:blip r:embed="rId3">
            <a:alphaModFix/>
          </a:blip>
          <a:stretch>
            <a:fillRect/>
          </a:stretch>
        </p:blipFill>
        <p:spPr>
          <a:xfrm>
            <a:off x="578975" y="5834250"/>
            <a:ext cx="11580249" cy="5978700"/>
          </a:xfrm>
          <a:prstGeom prst="rect">
            <a:avLst/>
          </a:prstGeom>
          <a:noFill/>
          <a:ln>
            <a:noFill/>
          </a:ln>
        </p:spPr>
      </p:pic>
      <p:pic>
        <p:nvPicPr>
          <p:cNvPr id="1600" name="Google Shape;1600;p30"/>
          <p:cNvPicPr preferRelativeResize="0"/>
          <p:nvPr/>
        </p:nvPicPr>
        <p:blipFill>
          <a:blip r:embed="rId4">
            <a:alphaModFix/>
          </a:blip>
          <a:stretch>
            <a:fillRect/>
          </a:stretch>
        </p:blipFill>
        <p:spPr>
          <a:xfrm>
            <a:off x="12887238" y="5485063"/>
            <a:ext cx="10582275" cy="667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Attack Summary—Windows</a:t>
            </a:r>
            <a:endParaRPr>
              <a:solidFill>
                <a:srgbClr val="FF0000"/>
              </a:solidFill>
            </a:endParaRPr>
          </a:p>
        </p:txBody>
      </p:sp>
      <p:sp>
        <p:nvSpPr>
          <p:cNvPr id="1606" name="Google Shape;1606;p3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07" name="Google Shape;1607;p31"/>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0" rtl="0" algn="l">
              <a:lnSpc>
                <a:spcPct val="100000"/>
              </a:lnSpc>
              <a:spcBef>
                <a:spcPts val="0"/>
              </a:spcBef>
              <a:spcAft>
                <a:spcPts val="0"/>
              </a:spcAft>
              <a:buSzPts val="3700"/>
              <a:buNone/>
            </a:pPr>
            <a:r>
              <a:t/>
            </a:r>
            <a:endParaRPr sz="4400">
              <a:solidFill>
                <a:schemeClr val="dk1"/>
              </a:solidFill>
            </a:endParaRPr>
          </a:p>
          <a:p>
            <a:pPr indent="0" lvl="0" marL="0" rtl="0" algn="l">
              <a:lnSpc>
                <a:spcPct val="100000"/>
              </a:lnSpc>
              <a:spcBef>
                <a:spcPts val="0"/>
              </a:spcBef>
              <a:spcAft>
                <a:spcPts val="0"/>
              </a:spcAft>
              <a:buSzPts val="3700"/>
              <a:buNone/>
            </a:pPr>
            <a:r>
              <a:rPr lang="en-US" sz="4400">
                <a:solidFill>
                  <a:schemeClr val="dk1"/>
                </a:solidFill>
              </a:rPr>
              <a:t>After </a:t>
            </a:r>
            <a:r>
              <a:rPr lang="en-US" sz="4400">
                <a:solidFill>
                  <a:schemeClr val="dk1"/>
                </a:solidFill>
              </a:rPr>
              <a:t>analysing</a:t>
            </a:r>
            <a:r>
              <a:rPr lang="en-US" sz="4400">
                <a:solidFill>
                  <a:schemeClr val="dk1"/>
                </a:solidFill>
              </a:rPr>
              <a:t> our alerts from the attack logs for </a:t>
            </a:r>
            <a:r>
              <a:rPr b="1" lang="en-US" sz="4400">
                <a:solidFill>
                  <a:schemeClr val="dk1"/>
                </a:solidFill>
              </a:rPr>
              <a:t>successful logins, failed windows activities and deleted accounts </a:t>
            </a:r>
            <a:r>
              <a:rPr lang="en-US" sz="4400">
                <a:solidFill>
                  <a:schemeClr val="dk1"/>
                </a:solidFill>
              </a:rPr>
              <a:t>events </a:t>
            </a:r>
            <a:endParaRPr sz="4400">
              <a:solidFill>
                <a:schemeClr val="dk1"/>
              </a:solidFill>
            </a:endParaRPr>
          </a:p>
          <a:p>
            <a:pPr indent="0" lvl="0" marL="0" rtl="0" algn="l">
              <a:lnSpc>
                <a:spcPct val="100000"/>
              </a:lnSpc>
              <a:spcBef>
                <a:spcPts val="0"/>
              </a:spcBef>
              <a:spcAft>
                <a:spcPts val="0"/>
              </a:spcAft>
              <a:buSzPts val="3700"/>
              <a:buNone/>
            </a:pPr>
            <a:r>
              <a:t/>
            </a:r>
            <a:endParaRPr sz="4400">
              <a:solidFill>
                <a:schemeClr val="dk1"/>
              </a:solidFill>
            </a:endParaRPr>
          </a:p>
          <a:p>
            <a:pPr indent="0" lvl="0" marL="0" rtl="0" algn="l">
              <a:lnSpc>
                <a:spcPct val="115000"/>
              </a:lnSpc>
              <a:spcBef>
                <a:spcPts val="1200"/>
              </a:spcBef>
              <a:spcAft>
                <a:spcPts val="0"/>
              </a:spcAft>
              <a:buSzPts val="3700"/>
              <a:buNone/>
            </a:pPr>
            <a:r>
              <a:t/>
            </a:r>
            <a:endParaRPr sz="4400">
              <a:solidFill>
                <a:schemeClr val="dk1"/>
              </a:solidFill>
            </a:endParaRPr>
          </a:p>
          <a:p>
            <a:pPr indent="0" lvl="0" marL="0" rtl="0" algn="l">
              <a:lnSpc>
                <a:spcPct val="115000"/>
              </a:lnSpc>
              <a:spcBef>
                <a:spcPts val="1200"/>
              </a:spcBef>
              <a:spcAft>
                <a:spcPts val="0"/>
              </a:spcAft>
              <a:buSzPts val="3700"/>
              <a:buNone/>
            </a:pPr>
            <a:r>
              <a:t/>
            </a:r>
            <a:endParaRPr sz="4400">
              <a:solidFill>
                <a:schemeClr val="dk1"/>
              </a:solidFill>
            </a:endParaRPr>
          </a:p>
          <a:p>
            <a:pPr indent="0" lvl="0" marL="914400" rtl="0" algn="l">
              <a:lnSpc>
                <a:spcPct val="115000"/>
              </a:lnSpc>
              <a:spcBef>
                <a:spcPts val="1200"/>
              </a:spcBef>
              <a:spcAft>
                <a:spcPts val="0"/>
              </a:spcAft>
              <a:buSzPts val="3700"/>
              <a:buNone/>
            </a:pPr>
            <a:r>
              <a:t/>
            </a:r>
            <a:endParaRPr sz="4400">
              <a:solidFill>
                <a:schemeClr val="dk1"/>
              </a:solidFill>
            </a:endParaRPr>
          </a:p>
          <a:p>
            <a:pPr indent="0" lvl="0" marL="457200" rtl="0" algn="l">
              <a:lnSpc>
                <a:spcPct val="115000"/>
              </a:lnSpc>
              <a:spcBef>
                <a:spcPts val="1400"/>
              </a:spcBef>
              <a:spcAft>
                <a:spcPts val="0"/>
              </a:spcAft>
              <a:buNone/>
            </a:pPr>
            <a:r>
              <a:rPr lang="en-US" sz="1400">
                <a:solidFill>
                  <a:srgbClr val="666666"/>
                </a:solidFill>
                <a:latin typeface="Arial"/>
                <a:ea typeface="Arial"/>
                <a:cs typeface="Arial"/>
                <a:sym typeface="Arial"/>
              </a:rPr>
              <a:t>Alert Analysis for Successful Logins</a:t>
            </a:r>
            <a:endParaRPr sz="1400">
              <a:solidFill>
                <a:srgbClr val="666666"/>
              </a:solidFill>
              <a:latin typeface="Arial"/>
              <a:ea typeface="Arial"/>
              <a:cs typeface="Arial"/>
              <a:sym typeface="Arial"/>
            </a:endParaRPr>
          </a:p>
          <a:p>
            <a:pPr indent="457200" lvl="0" marL="0" rtl="0" algn="l">
              <a:lnSpc>
                <a:spcPct val="115000"/>
              </a:lnSpc>
              <a:spcBef>
                <a:spcPts val="1400"/>
              </a:spcBef>
              <a:spcAft>
                <a:spcPts val="0"/>
              </a:spcAft>
              <a:buNone/>
            </a:pPr>
            <a:r>
              <a:rPr lang="en-US" sz="1400">
                <a:solidFill>
                  <a:srgbClr val="666666"/>
                </a:solidFill>
                <a:latin typeface="Arial"/>
                <a:ea typeface="Arial"/>
                <a:cs typeface="Arial"/>
                <a:sym typeface="Arial"/>
              </a:rPr>
              <a:t>Failed Windows Activity</a:t>
            </a:r>
            <a:endParaRPr sz="1400">
              <a:solidFill>
                <a:srgbClr val="666666"/>
              </a:solidFill>
              <a:latin typeface="Arial"/>
              <a:ea typeface="Arial"/>
              <a:cs typeface="Arial"/>
              <a:sym typeface="Arial"/>
            </a:endParaRPr>
          </a:p>
          <a:p>
            <a:pPr indent="457200" lvl="0" marL="0" rtl="0" algn="l">
              <a:lnSpc>
                <a:spcPct val="115000"/>
              </a:lnSpc>
              <a:spcBef>
                <a:spcPts val="1400"/>
              </a:spcBef>
              <a:spcAft>
                <a:spcPts val="400"/>
              </a:spcAft>
              <a:buNone/>
            </a:pPr>
            <a:r>
              <a:rPr lang="en-US" sz="1400">
                <a:solidFill>
                  <a:srgbClr val="666666"/>
                </a:solidFill>
                <a:latin typeface="Arial"/>
                <a:ea typeface="Arial"/>
                <a:cs typeface="Arial"/>
                <a:sym typeface="Arial"/>
              </a:rPr>
              <a:t>Deleted Accounts</a:t>
            </a:r>
            <a:endParaRPr sz="1400">
              <a:solidFill>
                <a:srgbClr val="666666"/>
              </a:solidFill>
              <a:latin typeface="Arial"/>
              <a:ea typeface="Arial"/>
              <a:cs typeface="Arial"/>
              <a:sym typeface="Arial"/>
            </a:endParaRPr>
          </a:p>
        </p:txBody>
      </p:sp>
      <p:pic>
        <p:nvPicPr>
          <p:cNvPr id="1608" name="Google Shape;1608;p31"/>
          <p:cNvPicPr preferRelativeResize="0"/>
          <p:nvPr/>
        </p:nvPicPr>
        <p:blipFill>
          <a:blip r:embed="rId3">
            <a:alphaModFix/>
          </a:blip>
          <a:stretch>
            <a:fillRect/>
          </a:stretch>
        </p:blipFill>
        <p:spPr>
          <a:xfrm>
            <a:off x="12219000" y="5625600"/>
            <a:ext cx="9415249" cy="615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Attack Summary—Windows</a:t>
            </a:r>
            <a:endParaRPr>
              <a:solidFill>
                <a:srgbClr val="FF0000"/>
              </a:solidFill>
            </a:endParaRPr>
          </a:p>
        </p:txBody>
      </p:sp>
      <p:sp>
        <p:nvSpPr>
          <p:cNvPr id="1614" name="Google Shape;1614;p3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15" name="Google Shape;1615;p32"/>
          <p:cNvSpPr txBox="1"/>
          <p:nvPr>
            <p:ph idx="3" type="body"/>
          </p:nvPr>
        </p:nvSpPr>
        <p:spPr>
          <a:xfrm>
            <a:off x="717350" y="238785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SzPts val="3700"/>
              <a:buNone/>
            </a:pPr>
            <a:r>
              <a:t/>
            </a:r>
            <a:endParaRPr sz="44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1616" name="Google Shape;1616;p32"/>
          <p:cNvPicPr preferRelativeResize="0"/>
          <p:nvPr/>
        </p:nvPicPr>
        <p:blipFill>
          <a:blip r:embed="rId3">
            <a:alphaModFix/>
          </a:blip>
          <a:stretch>
            <a:fillRect/>
          </a:stretch>
        </p:blipFill>
        <p:spPr>
          <a:xfrm>
            <a:off x="9282750" y="3205350"/>
            <a:ext cx="11201400" cy="8591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Screenshots of Attack Logs</a:t>
            </a:r>
            <a:endParaRPr>
              <a:solidFill>
                <a:srgbClr val="FF0000"/>
              </a:solidFill>
            </a:endParaRPr>
          </a:p>
        </p:txBody>
      </p:sp>
      <p:sp>
        <p:nvSpPr>
          <p:cNvPr id="1622" name="Google Shape;1622;p3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23" name="Google Shape;1623;p33"/>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US" sz="3900" u="none" cap="none" strike="noStrike">
                <a:solidFill>
                  <a:srgbClr val="000000"/>
                </a:solidFill>
                <a:latin typeface="Arial"/>
                <a:ea typeface="Arial"/>
                <a:cs typeface="Arial"/>
                <a:sym typeface="Arial"/>
              </a:rPr>
              <a:t>[Optional: Place images that illustrate attack findings here.]</a:t>
            </a:r>
            <a:endParaRPr b="1" i="0" sz="39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Attack Summary—Apache</a:t>
            </a:r>
            <a:endParaRPr>
              <a:solidFill>
                <a:srgbClr val="FF0000"/>
              </a:solidFill>
            </a:endParaRPr>
          </a:p>
        </p:txBody>
      </p:sp>
      <p:sp>
        <p:nvSpPr>
          <p:cNvPr id="1629" name="Google Shape;1629;p3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30" name="Google Shape;1630;p34"/>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reports when analyzing the attack logs.</a:t>
            </a:r>
            <a:endParaRPr sz="4400">
              <a:solidFill>
                <a:schemeClr val="dk1"/>
              </a:solidFill>
            </a:endParaRPr>
          </a:p>
          <a:p>
            <a:pPr indent="0" lvl="0" marL="0" rtl="0" algn="l">
              <a:lnSpc>
                <a:spcPct val="100000"/>
              </a:lnSpc>
              <a:spcBef>
                <a:spcPts val="1200"/>
              </a:spcBef>
              <a:spcAft>
                <a:spcPts val="0"/>
              </a:spcAft>
              <a:buSzPts val="3700"/>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[Answer here]</a:t>
            </a:r>
            <a:endParaRPr sz="4400">
              <a:solidFill>
                <a:schemeClr val="dk1"/>
              </a:solidFill>
            </a:endParaRPr>
          </a:p>
          <a:p>
            <a:pPr indent="0" lvl="0" marL="914400" rtl="0" algn="l">
              <a:lnSpc>
                <a:spcPct val="115000"/>
              </a:lnSpc>
              <a:spcBef>
                <a:spcPts val="1000"/>
              </a:spcBef>
              <a:spcAft>
                <a:spcPts val="1000"/>
              </a:spcAft>
              <a:buSzPts val="3700"/>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Attack Summary—Apache</a:t>
            </a:r>
            <a:endParaRPr>
              <a:solidFill>
                <a:srgbClr val="FF0000"/>
              </a:solidFill>
            </a:endParaRPr>
          </a:p>
        </p:txBody>
      </p:sp>
      <p:sp>
        <p:nvSpPr>
          <p:cNvPr id="1636" name="Google Shape;1636;p3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37" name="Google Shape;1637;p35"/>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SzPts val="3700"/>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Yes they were, we had no issues with detecting suspicious events.</a:t>
            </a:r>
            <a:endParaRPr sz="4400">
              <a:solidFill>
                <a:schemeClr val="dk1"/>
              </a:solidFill>
            </a:endParaRPr>
          </a:p>
          <a:p>
            <a:pPr indent="0" lvl="0" marL="914400" rtl="0" algn="l">
              <a:lnSpc>
                <a:spcPct val="115000"/>
              </a:lnSpc>
              <a:spcBef>
                <a:spcPts val="1000"/>
              </a:spcBef>
              <a:spcAft>
                <a:spcPts val="1000"/>
              </a:spcAft>
              <a:buSzPts val="3700"/>
              <a:buNone/>
            </a:pPr>
            <a:r>
              <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Attack Summary—Apache</a:t>
            </a:r>
            <a:endParaRPr>
              <a:solidFill>
                <a:srgbClr val="FF0000"/>
              </a:solidFill>
            </a:endParaRPr>
          </a:p>
        </p:txBody>
      </p:sp>
      <p:sp>
        <p:nvSpPr>
          <p:cNvPr id="1643" name="Google Shape;1643;p3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44" name="Google Shape;1644;p36"/>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solidFill>
                  <a:schemeClr val="dk1"/>
                </a:solidFill>
              </a:rPr>
              <a:t>Summarize 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SzPts val="3700"/>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Between 5pm and 9pm on March 25th 2020 there was a large spike in GET &amp; POST requests, with POST being most prevalent, peaking at 1296 requests in one hour. The number of POST requests was extremely high compared to normal activity.</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We saw an unusually high </a:t>
            </a:r>
            <a:r>
              <a:rPr lang="en-US" sz="4400">
                <a:solidFill>
                  <a:schemeClr val="dk1"/>
                </a:solidFill>
              </a:rPr>
              <a:t>amount</a:t>
            </a:r>
            <a:r>
              <a:rPr lang="en-US" sz="4400">
                <a:solidFill>
                  <a:schemeClr val="dk1"/>
                </a:solidFill>
              </a:rPr>
              <a:t> of traffic from Ukraine to the apache server during  </a:t>
            </a:r>
            <a:endParaRPr sz="4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Screenshots of Attack Logs</a:t>
            </a:r>
            <a:endParaRPr>
              <a:solidFill>
                <a:srgbClr val="FF0000"/>
              </a:solidFill>
            </a:endParaRPr>
          </a:p>
        </p:txBody>
      </p:sp>
      <p:sp>
        <p:nvSpPr>
          <p:cNvPr id="1650" name="Google Shape;1650;p3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51" name="Google Shape;1651;p37"/>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US" sz="3900" u="none" cap="none" strike="noStrike">
                <a:solidFill>
                  <a:srgbClr val="000000"/>
                </a:solidFill>
                <a:latin typeface="Arial"/>
                <a:ea typeface="Arial"/>
                <a:cs typeface="Arial"/>
                <a:sym typeface="Arial"/>
              </a:rPr>
              <a:t>[Optional: Place images that illustrate attack findings here.]</a:t>
            </a:r>
            <a:endParaRPr b="1" i="0" sz="39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id="1656" name="Google Shape;1656;p3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657" name="Google Shape;1657;p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658" name="Google Shape;1658;p38"/>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659" name="Google Shape;1659;p38"/>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Project 3 Summary</a:t>
            </a:r>
            <a:endParaRPr>
              <a:solidFill>
                <a:schemeClr val="dk1"/>
              </a:solidFill>
            </a:endParaRPr>
          </a:p>
        </p:txBody>
      </p:sp>
      <p:sp>
        <p:nvSpPr>
          <p:cNvPr id="1665" name="Google Shape;1665;p3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66" name="Google Shape;1666;p39"/>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914400" rtl="0" algn="l">
              <a:lnSpc>
                <a:spcPct val="115000"/>
              </a:lnSpc>
              <a:spcBef>
                <a:spcPts val="1000"/>
              </a:spcBef>
              <a:spcAft>
                <a:spcPts val="0"/>
              </a:spcAft>
              <a:buSzPts val="3700"/>
              <a:buNone/>
            </a:pPr>
            <a:r>
              <a:rPr b="1" lang="en-US" sz="4400">
                <a:solidFill>
                  <a:schemeClr val="dk1"/>
                </a:solidFill>
              </a:rPr>
              <a:t>We believe that JobeCorp attempted a brute force attack on the login.php page of VSI Corp.</a:t>
            </a:r>
            <a:endParaRPr b="1"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457200" rtl="0" algn="l">
              <a:lnSpc>
                <a:spcPct val="115000"/>
              </a:lnSpc>
              <a:spcBef>
                <a:spcPts val="1000"/>
              </a:spcBef>
              <a:spcAft>
                <a:spcPts val="0"/>
              </a:spcAft>
              <a:buNone/>
            </a:pPr>
            <a:r>
              <a:rPr lang="en-US" sz="2900">
                <a:solidFill>
                  <a:schemeClr val="dk1"/>
                </a:solidFill>
              </a:rPr>
              <a:t> </a:t>
            </a:r>
            <a:r>
              <a:rPr b="1" lang="en-US" sz="3200">
                <a:solidFill>
                  <a:schemeClr val="dk1"/>
                </a:solidFill>
              </a:rPr>
              <a:t>To prevent any further attack attempts of the same nature we recommend incorporating the following tools into the VSI infrastructure:</a:t>
            </a:r>
            <a:endParaRPr b="1" sz="3200">
              <a:solidFill>
                <a:schemeClr val="dk1"/>
              </a:solidFill>
            </a:endParaRPr>
          </a:p>
          <a:p>
            <a:pPr indent="-412750" lvl="0" marL="457200" rtl="0" algn="l">
              <a:lnSpc>
                <a:spcPct val="115000"/>
              </a:lnSpc>
              <a:spcBef>
                <a:spcPts val="1000"/>
              </a:spcBef>
              <a:spcAft>
                <a:spcPts val="0"/>
              </a:spcAft>
              <a:buClr>
                <a:schemeClr val="dk1"/>
              </a:buClr>
              <a:buSzPts val="2900"/>
              <a:buChar char="-"/>
            </a:pPr>
            <a:r>
              <a:rPr lang="en-US" sz="2900">
                <a:solidFill>
                  <a:schemeClr val="dk1"/>
                </a:solidFill>
              </a:rPr>
              <a:t>Use captchas: Add a captcha to the login page to ensure that only humans can perform login attempts</a:t>
            </a:r>
            <a:r>
              <a:rPr lang="en-US" sz="2900">
                <a:solidFill>
                  <a:schemeClr val="dk1"/>
                </a:solidFill>
              </a:rPr>
              <a:t> </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Two-Factor Authentication: Require a second authentication factor, such as a one-time code sent to a user's phone, to login.</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 Use SSL/TLS encryption: Use SSL/TLS encryption to secure communication between the client and server, making it difficult for attackers to intercept login credentials.</a:t>
            </a:r>
            <a:endParaRPr sz="2900">
              <a:solidFill>
                <a:schemeClr val="dk1"/>
              </a:solidFill>
            </a:endParaRPr>
          </a:p>
          <a:p>
            <a:pPr indent="0" lvl="0" marL="0" rtl="0" algn="l">
              <a:lnSpc>
                <a:spcPct val="115000"/>
              </a:lnSpc>
              <a:spcBef>
                <a:spcPts val="1000"/>
              </a:spcBef>
              <a:spcAft>
                <a:spcPts val="0"/>
              </a:spcAft>
              <a:buNone/>
            </a:pPr>
            <a:r>
              <a:rPr lang="en-US" sz="2900">
                <a:solidFill>
                  <a:schemeClr val="dk1"/>
                </a:solidFill>
              </a:rPr>
              <a:t>- </a:t>
            </a:r>
            <a:r>
              <a:rPr lang="en-US" sz="2900">
                <a:solidFill>
                  <a:schemeClr val="dk1"/>
                </a:solidFill>
              </a:rPr>
              <a:t>Keep software up to date: Regularly update the software and libraries used by your login page to ensure that any known vulnerabilities are patched.</a:t>
            </a:r>
            <a:endParaRPr sz="2900">
              <a:solidFill>
                <a:schemeClr val="dk1"/>
              </a:solidFill>
            </a:endParaRPr>
          </a:p>
          <a:p>
            <a:pPr indent="0" lvl="0" marL="0" rtl="0" algn="l">
              <a:lnSpc>
                <a:spcPct val="115000"/>
              </a:lnSpc>
              <a:spcBef>
                <a:spcPts val="1000"/>
              </a:spcBef>
              <a:spcAft>
                <a:spcPts val="0"/>
              </a:spcAft>
              <a:buNone/>
            </a:pPr>
            <a:r>
              <a:t/>
            </a:r>
            <a:endParaRPr sz="2900">
              <a:solidFill>
                <a:schemeClr val="dk1"/>
              </a:solidFill>
            </a:endParaRPr>
          </a:p>
          <a:p>
            <a:pPr indent="0" lvl="0" marL="914400" rtl="0" algn="l">
              <a:lnSpc>
                <a:spcPct val="115000"/>
              </a:lnSpc>
              <a:spcBef>
                <a:spcPts val="1000"/>
              </a:spcBef>
              <a:spcAft>
                <a:spcPts val="0"/>
              </a:spcAft>
              <a:buSzPts val="3700"/>
              <a:buNone/>
            </a:pPr>
            <a:r>
              <a:t/>
            </a:r>
            <a:endParaRPr sz="4400">
              <a:solidFill>
                <a:schemeClr val="dk1"/>
              </a:solidFill>
            </a:endParaRPr>
          </a:p>
          <a:p>
            <a:pPr indent="0" lvl="0" marL="914400" rtl="0" algn="l">
              <a:lnSpc>
                <a:spcPct val="115000"/>
              </a:lnSpc>
              <a:spcBef>
                <a:spcPts val="1000"/>
              </a:spcBef>
              <a:spcAft>
                <a:spcPts val="1000"/>
              </a:spcAft>
              <a:buSzPts val="3700"/>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Scenario</a:t>
            </a:r>
            <a:endParaRPr/>
          </a:p>
        </p:txBody>
      </p:sp>
      <p:sp>
        <p:nvSpPr>
          <p:cNvPr id="1338" name="Google Shape;1338;p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39" name="Google Shape;1339;p4"/>
          <p:cNvSpPr txBox="1"/>
          <p:nvPr>
            <p:ph idx="3" type="body"/>
          </p:nvPr>
        </p:nvSpPr>
        <p:spPr>
          <a:xfrm>
            <a:off x="836750" y="18382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rPr>
              <a:t>VSI is a company that designs virtual-reality programs for businesses.</a:t>
            </a:r>
            <a:endParaRPr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There have been rumors that a rival company, JobeCorp, may carry out cyberattacks to harm VSI's operations.</a:t>
            </a:r>
            <a:endParaRPr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As SOC analysts, we have been given the responsibility of using Splunk to keep a watch for any potential attacks on VSI's systems and applications.</a:t>
            </a:r>
            <a:endParaRPr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Our monitoring assignments at VSI include:</a:t>
            </a:r>
            <a:endParaRPr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a:t>
            </a:r>
            <a:r>
              <a:rPr b="1" lang="en-US" sz="3000">
                <a:solidFill>
                  <a:schemeClr val="dk1"/>
                </a:solidFill>
              </a:rPr>
              <a:t>An administrative webpage located at https://vsi-corporation.azurewebsites.net/</a:t>
            </a:r>
            <a:endParaRPr b="1"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000">
                <a:solidFill>
                  <a:schemeClr val="dk1"/>
                </a:solidFill>
              </a:rPr>
              <a:t>-An Apache web server that hosts the webpage</a:t>
            </a:r>
            <a:endParaRPr b="1"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000">
                <a:solidFill>
                  <a:schemeClr val="dk1"/>
                </a:solidFill>
              </a:rPr>
              <a:t>-A Windows operating system that supports many of VSI's back-end functions</a:t>
            </a:r>
            <a:endParaRPr b="1" sz="3000">
              <a:solidFill>
                <a:schemeClr val="dk1"/>
              </a:solidFill>
            </a:endParaRPr>
          </a:p>
          <a:p>
            <a:pPr indent="0" lvl="0" marL="0" rtl="0" algn="l">
              <a:lnSpc>
                <a:spcPct val="115000"/>
              </a:lnSpc>
              <a:spcBef>
                <a:spcPts val="1000"/>
              </a:spcBef>
              <a:spcAft>
                <a:spcPts val="0"/>
              </a:spcAft>
              <a:buSzPts val="3700"/>
              <a:buNone/>
            </a:pPr>
            <a:r>
              <a:rPr lang="en-US" sz="3000">
                <a:solidFill>
                  <a:schemeClr val="dk1"/>
                </a:solidFill>
              </a:rPr>
              <a:t>The networking team has provided us with past log data to help us establish norms, generate reports, set alerts, and create dashboards to safeguard VSI against any potential attacks by JobeCorp.</a:t>
            </a:r>
            <a:endParaRPr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3000">
              <a:solidFill>
                <a:schemeClr val="dk1"/>
              </a:solidFill>
            </a:endParaRPr>
          </a:p>
          <a:p>
            <a:pPr indent="0" lvl="0" marL="0" rtl="0" algn="l">
              <a:lnSpc>
                <a:spcPct val="115000"/>
              </a:lnSpc>
              <a:spcBef>
                <a:spcPts val="1000"/>
              </a:spcBef>
              <a:spcAft>
                <a:spcPts val="1000"/>
              </a:spcAft>
              <a:buSzPts val="3700"/>
              <a:buNone/>
            </a:pPr>
            <a:r>
              <a:t/>
            </a:r>
            <a:endParaRPr sz="2800">
              <a:solidFill>
                <a:schemeClr val="dk1"/>
              </a:solidFill>
            </a:endParaRPr>
          </a:p>
        </p:txBody>
      </p:sp>
      <p:pic>
        <p:nvPicPr>
          <p:cNvPr id="1340" name="Google Shape;1340;p4"/>
          <p:cNvPicPr preferRelativeResize="0"/>
          <p:nvPr/>
        </p:nvPicPr>
        <p:blipFill rotWithShape="1">
          <a:blip r:embed="rId3">
            <a:alphaModFix/>
          </a:blip>
          <a:srcRect b="0" l="0" r="0" t="0"/>
          <a:stretch/>
        </p:blipFill>
        <p:spPr>
          <a:xfrm>
            <a:off x="7665125" y="8024099"/>
            <a:ext cx="8840852" cy="4752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5"/>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346" name="Google Shape;1346;p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347" name="Google Shape;1347;p5"/>
          <p:cNvSpPr txBox="1"/>
          <p:nvPr>
            <p:ph type="title"/>
          </p:nvPr>
        </p:nvSpPr>
        <p:spPr>
          <a:xfrm>
            <a:off x="731343" y="4936267"/>
            <a:ext cx="22914900" cy="27456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Website Monitoring</a:t>
            </a:r>
            <a:endParaRPr b="1"/>
          </a:p>
          <a:p>
            <a:pPr indent="0" lvl="0" marL="0" rtl="0" algn="ctr">
              <a:lnSpc>
                <a:spcPct val="100000"/>
              </a:lnSpc>
              <a:spcBef>
                <a:spcPts val="0"/>
              </a:spcBef>
              <a:spcAft>
                <a:spcPts val="0"/>
              </a:spcAft>
              <a:buSzPts val="9600"/>
              <a:buNone/>
            </a:pPr>
            <a:r>
              <a:t/>
            </a:r>
            <a:endParaRPr>
              <a:latin typeface="Roboto Light"/>
              <a:ea typeface="Roboto Light"/>
              <a:cs typeface="Roboto Light"/>
              <a:sym typeface="Roboto Light"/>
            </a:endParaRPr>
          </a:p>
        </p:txBody>
      </p:sp>
      <p:sp>
        <p:nvSpPr>
          <p:cNvPr id="1348" name="Google Shape;1348;p5"/>
          <p:cNvSpPr txBox="1"/>
          <p:nvPr>
            <p:ph idx="1" type="subTitle"/>
          </p:nvPr>
        </p:nvSpPr>
        <p:spPr>
          <a:xfrm>
            <a:off x="-87421" y="34962844"/>
            <a:ext cx="56659500" cy="1612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
          <p:cNvSpPr txBox="1"/>
          <p:nvPr>
            <p:ph type="title"/>
          </p:nvPr>
        </p:nvSpPr>
        <p:spPr>
          <a:xfrm>
            <a:off x="186809" y="13975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Website Monitoring- </a:t>
            </a:r>
            <a:r>
              <a:rPr lang="en-US">
                <a:solidFill>
                  <a:srgbClr val="FF0000"/>
                </a:solidFill>
                <a:highlight>
                  <a:schemeClr val="accent6"/>
                </a:highlight>
              </a:rPr>
              <a:t>Summary</a:t>
            </a:r>
            <a:endParaRPr>
              <a:solidFill>
                <a:srgbClr val="FF0000"/>
              </a:solidFill>
              <a:highlight>
                <a:schemeClr val="accent6"/>
              </a:highlight>
            </a:endParaRPr>
          </a:p>
        </p:txBody>
      </p:sp>
      <p:sp>
        <p:nvSpPr>
          <p:cNvPr id="1354" name="Google Shape;1354;p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55" name="Google Shape;1355;p6"/>
          <p:cNvSpPr txBox="1"/>
          <p:nvPr/>
        </p:nvSpPr>
        <p:spPr>
          <a:xfrm>
            <a:off x="2319425" y="2050850"/>
            <a:ext cx="17634900" cy="49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50"/>
              <a:buFont typeface="Arial"/>
              <a:buNone/>
            </a:pPr>
            <a:r>
              <a:t/>
            </a:r>
            <a:endParaRPr b="0" i="0" sz="2550" u="none" cap="none" strike="noStrike">
              <a:solidFill>
                <a:srgbClr val="909090"/>
              </a:solidFill>
              <a:highlight>
                <a:srgbClr val="08090A"/>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350"/>
              <a:buFont typeface="Arial"/>
              <a:buNone/>
            </a:pPr>
            <a:r>
              <a:t/>
            </a:r>
            <a:endParaRPr b="0" i="0" sz="3350" u="none" cap="none" strike="noStrike">
              <a:solidFill>
                <a:srgbClr val="909090"/>
              </a:solidFill>
              <a:highlight>
                <a:srgbClr val="08090A"/>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4350"/>
              <a:buFont typeface="Arial"/>
              <a:buNone/>
            </a:pPr>
            <a:r>
              <a:rPr b="0" i="0" lang="en-US" sz="4350" u="none" cap="none" strike="noStrike">
                <a:solidFill>
                  <a:schemeClr val="dk1"/>
                </a:solidFill>
                <a:latin typeface="Roboto"/>
                <a:ea typeface="Roboto"/>
                <a:cs typeface="Roboto"/>
                <a:sym typeface="Roboto"/>
              </a:rPr>
              <a:t>Monitor websites to detect downtime and performance problems. This app uses modular input that can be setup easily then works to protect, prevent and perfect systems. </a:t>
            </a:r>
            <a:endParaRPr b="0" i="0" sz="435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550"/>
              <a:buFont typeface="Arial"/>
              <a:buNone/>
            </a:pPr>
            <a:r>
              <a:t/>
            </a:r>
            <a:endParaRPr b="0" i="0" sz="3550" u="none" cap="none" strike="noStrike">
              <a:solidFill>
                <a:schemeClr val="dk1"/>
              </a:solidFill>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2250"/>
              <a:buFont typeface="Arial"/>
              <a:buNone/>
            </a:pPr>
            <a:r>
              <a:t/>
            </a:r>
            <a:endParaRPr b="0" i="0" sz="225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2550"/>
              <a:buFont typeface="Arial"/>
              <a:buNone/>
            </a:pPr>
            <a:r>
              <a:t/>
            </a:r>
            <a:endParaRPr b="0" i="0" sz="2550" u="none" cap="none" strike="noStrike">
              <a:solidFill>
                <a:schemeClr val="dk1"/>
              </a:solidFill>
              <a:latin typeface="Roboto"/>
              <a:ea typeface="Roboto"/>
              <a:cs typeface="Roboto"/>
              <a:sym typeface="Roboto"/>
            </a:endParaRPr>
          </a:p>
        </p:txBody>
      </p:sp>
      <p:pic>
        <p:nvPicPr>
          <p:cNvPr id="1356" name="Google Shape;1356;p6"/>
          <p:cNvPicPr preferRelativeResize="0"/>
          <p:nvPr/>
        </p:nvPicPr>
        <p:blipFill rotWithShape="1">
          <a:blip r:embed="rId3">
            <a:alphaModFix/>
          </a:blip>
          <a:srcRect b="0" l="0" r="0" t="0"/>
          <a:stretch/>
        </p:blipFill>
        <p:spPr>
          <a:xfrm>
            <a:off x="6599050" y="5774050"/>
            <a:ext cx="10781400" cy="5784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Website Monitoring</a:t>
            </a:r>
            <a:endParaRPr>
              <a:solidFill>
                <a:srgbClr val="FF0000"/>
              </a:solidFill>
            </a:endParaRPr>
          </a:p>
        </p:txBody>
      </p:sp>
      <p:sp>
        <p:nvSpPr>
          <p:cNvPr id="1362" name="Google Shape;1362;p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63" name="Google Shape;1363;p7"/>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US" sz="3900" u="none" cap="none" strike="noStrike">
                <a:solidFill>
                  <a:srgbClr val="000000"/>
                </a:solidFill>
                <a:highlight>
                  <a:schemeClr val="accent6"/>
                </a:highlight>
                <a:latin typeface="Arial"/>
                <a:ea typeface="Arial"/>
                <a:cs typeface="Arial"/>
                <a:sym typeface="Arial"/>
              </a:rPr>
              <a:t>[Scenario that illustrates benefit of add-on app.]</a:t>
            </a:r>
            <a:endParaRPr b="1" i="0" sz="3900" u="none" cap="none" strike="noStrike">
              <a:solidFill>
                <a:srgbClr val="000000"/>
              </a:solidFill>
              <a:highlight>
                <a:schemeClr val="accent6"/>
              </a:highlight>
              <a:latin typeface="Arial"/>
              <a:ea typeface="Arial"/>
              <a:cs typeface="Arial"/>
              <a:sym typeface="Arial"/>
            </a:endParaRPr>
          </a:p>
        </p:txBody>
      </p:sp>
      <p:sp>
        <p:nvSpPr>
          <p:cNvPr id="1364" name="Google Shape;1364;p7"/>
          <p:cNvSpPr txBox="1"/>
          <p:nvPr/>
        </p:nvSpPr>
        <p:spPr>
          <a:xfrm>
            <a:off x="2056400" y="4412300"/>
            <a:ext cx="19485900" cy="602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highlight>
                  <a:schemeClr val="lt1"/>
                </a:highlight>
                <a:latin typeface="Arial"/>
                <a:ea typeface="Arial"/>
                <a:cs typeface="Arial"/>
                <a:sym typeface="Arial"/>
              </a:rPr>
              <a:t>With Website monitoring you get accurate website performance updates through intelligent reports and alerts. This add on aims to protect, prevent and perfect. </a:t>
            </a:r>
            <a:endParaRPr b="0" i="0" sz="3300" u="none" cap="none" strike="noStrike">
              <a:solidFill>
                <a:schemeClr val="dk1"/>
              </a:solidFill>
              <a:highlight>
                <a:schemeClr val="lt1"/>
              </a:highlight>
              <a:latin typeface="Arial"/>
              <a:ea typeface="Arial"/>
              <a:cs typeface="Arial"/>
              <a:sym typeface="Arial"/>
            </a:endParaRPr>
          </a:p>
          <a:p>
            <a:pPr indent="-438150" lvl="0" marL="457200" marR="0" rtl="0" algn="l">
              <a:lnSpc>
                <a:spcPct val="115000"/>
              </a:lnSpc>
              <a:spcBef>
                <a:spcPts val="1800"/>
              </a:spcBef>
              <a:spcAft>
                <a:spcPts val="0"/>
              </a:spcAft>
              <a:buClr>
                <a:schemeClr val="dk1"/>
              </a:buClr>
              <a:buSzPts val="3300"/>
              <a:buFont typeface="Arial"/>
              <a:buChar char="●"/>
            </a:pPr>
            <a:r>
              <a:rPr b="1" i="0" lang="en-US" sz="3300" u="none" cap="none" strike="noStrike">
                <a:solidFill>
                  <a:schemeClr val="dk1"/>
                </a:solidFill>
                <a:highlight>
                  <a:schemeClr val="lt1"/>
                </a:highlight>
                <a:latin typeface="Arial"/>
                <a:ea typeface="Arial"/>
                <a:cs typeface="Arial"/>
                <a:sym typeface="Arial"/>
              </a:rPr>
              <a:t>Protection: </a:t>
            </a:r>
            <a:r>
              <a:rPr b="0" i="0" lang="en-US" sz="3300" u="none" cap="none" strike="noStrike">
                <a:solidFill>
                  <a:schemeClr val="dk1"/>
                </a:solidFill>
                <a:highlight>
                  <a:schemeClr val="lt1"/>
                </a:highlight>
                <a:latin typeface="Arial"/>
                <a:ea typeface="Arial"/>
                <a:cs typeface="Arial"/>
                <a:sym typeface="Arial"/>
              </a:rPr>
              <a:t>effective website monitoring will alert you as problems occur in real time. You’ll know the moment your website crashes or a data breach compromises vital user information so you can take immediate action. </a:t>
            </a:r>
            <a:endParaRPr b="0" i="0" sz="3300" u="none" cap="none" strike="noStrike">
              <a:solidFill>
                <a:schemeClr val="dk1"/>
              </a:solidFill>
              <a:highlight>
                <a:schemeClr val="lt1"/>
              </a:highlight>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1" i="0" lang="en-US" sz="3300" u="none" cap="none" strike="noStrike">
                <a:solidFill>
                  <a:schemeClr val="dk1"/>
                </a:solidFill>
                <a:highlight>
                  <a:schemeClr val="lt1"/>
                </a:highlight>
                <a:latin typeface="Arial"/>
                <a:ea typeface="Arial"/>
                <a:cs typeface="Arial"/>
                <a:sym typeface="Arial"/>
              </a:rPr>
              <a:t>Prevention</a:t>
            </a:r>
            <a:r>
              <a:rPr b="0" i="0" lang="en-US" sz="3300" u="none" cap="none" strike="noStrike">
                <a:solidFill>
                  <a:schemeClr val="dk1"/>
                </a:solidFill>
                <a:highlight>
                  <a:schemeClr val="lt1"/>
                </a:highlight>
                <a:latin typeface="Arial"/>
                <a:ea typeface="Arial"/>
                <a:cs typeface="Arial"/>
                <a:sym typeface="Arial"/>
              </a:rPr>
              <a:t>: you’ll have strategic systems in place to guide you and help avert  as you maintain website performance. </a:t>
            </a:r>
            <a:endParaRPr b="0" i="0" sz="3300" u="none" cap="none" strike="noStrike">
              <a:solidFill>
                <a:schemeClr val="dk1"/>
              </a:solidFill>
              <a:highlight>
                <a:schemeClr val="lt1"/>
              </a:highlight>
              <a:latin typeface="Arial"/>
              <a:ea typeface="Arial"/>
              <a:cs typeface="Arial"/>
              <a:sym typeface="Arial"/>
            </a:endParaRPr>
          </a:p>
          <a:p>
            <a:pPr indent="-438150" lvl="0" marL="457200" marR="0" rtl="0" algn="l">
              <a:lnSpc>
                <a:spcPct val="115000"/>
              </a:lnSpc>
              <a:spcBef>
                <a:spcPts val="0"/>
              </a:spcBef>
              <a:spcAft>
                <a:spcPts val="0"/>
              </a:spcAft>
              <a:buClr>
                <a:schemeClr val="dk1"/>
              </a:buClr>
              <a:buSzPts val="3300"/>
              <a:buFont typeface="Arial"/>
              <a:buChar char="●"/>
            </a:pPr>
            <a:r>
              <a:rPr b="1" i="0" lang="en-US" sz="3300" u="none" cap="none" strike="noStrike">
                <a:solidFill>
                  <a:schemeClr val="dk1"/>
                </a:solidFill>
                <a:highlight>
                  <a:schemeClr val="lt1"/>
                </a:highlight>
                <a:latin typeface="Arial"/>
                <a:ea typeface="Arial"/>
                <a:cs typeface="Arial"/>
                <a:sym typeface="Arial"/>
              </a:rPr>
              <a:t>Perfection: </a:t>
            </a:r>
            <a:r>
              <a:rPr b="0" i="0" lang="en-US" sz="3300" u="none" cap="none" strike="noStrike">
                <a:solidFill>
                  <a:schemeClr val="dk1"/>
                </a:solidFill>
                <a:highlight>
                  <a:schemeClr val="lt1"/>
                </a:highlight>
                <a:latin typeface="Arial"/>
                <a:ea typeface="Arial"/>
                <a:cs typeface="Arial"/>
                <a:sym typeface="Arial"/>
              </a:rPr>
              <a:t>continuous improvement is one of the most subtle benefits of website monitoring. As you check for breaches and other security defects, you’ll keep developing your website as you go, improving the user experience, and impressing your clients.</a:t>
            </a:r>
            <a:endParaRPr b="0" i="0" sz="3300" u="none" cap="none" strike="noStrike">
              <a:solidFill>
                <a:schemeClr val="dk1"/>
              </a:solidFill>
              <a:highlight>
                <a:schemeClr val="lt1"/>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rgbClr val="FF0000"/>
                </a:solidFill>
              </a:rPr>
              <a:t>Website Monitoring</a:t>
            </a:r>
            <a:endParaRPr>
              <a:solidFill>
                <a:srgbClr val="FF0000"/>
              </a:solidFill>
            </a:endParaRPr>
          </a:p>
        </p:txBody>
      </p:sp>
      <p:sp>
        <p:nvSpPr>
          <p:cNvPr id="1370" name="Google Shape;1370;p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71" name="Google Shape;1371;p8"/>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t/>
            </a:r>
            <a:endParaRPr b="1" i="0" sz="3900" u="none" cap="none" strike="noStrike">
              <a:solidFill>
                <a:srgbClr val="000000"/>
              </a:solidFill>
              <a:latin typeface="Arial"/>
              <a:ea typeface="Arial"/>
              <a:cs typeface="Arial"/>
              <a:sym typeface="Arial"/>
            </a:endParaRPr>
          </a:p>
        </p:txBody>
      </p:sp>
      <p:pic>
        <p:nvPicPr>
          <p:cNvPr id="1372" name="Google Shape;1372;p8"/>
          <p:cNvPicPr preferRelativeResize="0"/>
          <p:nvPr/>
        </p:nvPicPr>
        <p:blipFill rotWithShape="1">
          <a:blip r:embed="rId3">
            <a:alphaModFix/>
          </a:blip>
          <a:srcRect b="0" l="0" r="0" t="0"/>
          <a:stretch/>
        </p:blipFill>
        <p:spPr>
          <a:xfrm>
            <a:off x="1867350" y="2333050"/>
            <a:ext cx="17792576" cy="10422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Logs Analyzed</a:t>
            </a:r>
            <a:endParaRPr/>
          </a:p>
        </p:txBody>
      </p:sp>
      <p:sp>
        <p:nvSpPr>
          <p:cNvPr id="1379" name="Google Shape;1379;p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80" name="Google Shape;1380;p9"/>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p>
            <a:pPr indent="0" lvl="0" marL="0" rtl="0" algn="l">
              <a:lnSpc>
                <a:spcPct val="115000"/>
              </a:lnSpc>
              <a:spcBef>
                <a:spcPts val="0"/>
              </a:spcBef>
              <a:spcAft>
                <a:spcPts val="0"/>
              </a:spcAft>
              <a:buSzPts val="3200"/>
              <a:buNone/>
            </a:pPr>
            <a:r>
              <a:rPr lang="en-US"/>
              <a:t>The windows logs given to us were full of events around user actions including log in attempts, password resets and account deletion.</a:t>
            </a:r>
            <a:endParaRPr/>
          </a:p>
          <a:p>
            <a:pPr indent="0" lvl="0" marL="0" rtl="0" algn="l">
              <a:lnSpc>
                <a:spcPct val="115000"/>
              </a:lnSpc>
              <a:spcBef>
                <a:spcPts val="0"/>
              </a:spcBef>
              <a:spcAft>
                <a:spcPts val="0"/>
              </a:spcAft>
              <a:buSzPts val="3200"/>
              <a:buNone/>
            </a:pPr>
            <a:r>
              <a:t/>
            </a:r>
            <a:endParaRPr/>
          </a:p>
        </p:txBody>
      </p:sp>
      <p:sp>
        <p:nvSpPr>
          <p:cNvPr id="1381" name="Google Shape;1381;p9"/>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p>
            <a:pPr indent="0" lvl="0" marL="0" rtl="0" algn="l">
              <a:lnSpc>
                <a:spcPct val="115000"/>
              </a:lnSpc>
              <a:spcBef>
                <a:spcPts val="0"/>
              </a:spcBef>
              <a:spcAft>
                <a:spcPts val="0"/>
              </a:spcAft>
              <a:buSzPts val="4300"/>
              <a:buNone/>
            </a:pPr>
            <a:r>
              <a:rPr b="1" lang="en-US" sz="4300"/>
              <a:t>Windows Logs</a:t>
            </a:r>
            <a:endParaRPr b="1" sz="4300"/>
          </a:p>
        </p:txBody>
      </p:sp>
      <p:sp>
        <p:nvSpPr>
          <p:cNvPr id="1382" name="Google Shape;1382;p9"/>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a:t>The apache logs contained information regarding traffic around the VSI website.</a:t>
            </a:r>
            <a:endParaRPr/>
          </a:p>
        </p:txBody>
      </p:sp>
      <p:sp>
        <p:nvSpPr>
          <p:cNvPr id="1383" name="Google Shape;1383;p9"/>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p>
            <a:pPr indent="0" lvl="0" marL="0" rtl="0" algn="l">
              <a:lnSpc>
                <a:spcPct val="115000"/>
              </a:lnSpc>
              <a:spcBef>
                <a:spcPts val="0"/>
              </a:spcBef>
              <a:spcAft>
                <a:spcPts val="0"/>
              </a:spcAft>
              <a:buSzPts val="4000"/>
              <a:buNone/>
            </a:pPr>
            <a:r>
              <a:rPr b="1" lang="en-US" sz="4000"/>
              <a:t>Apache Logs</a:t>
            </a:r>
            <a:endParaRPr b="1" sz="4000"/>
          </a:p>
        </p:txBody>
      </p:sp>
      <p:sp>
        <p:nvSpPr>
          <p:cNvPr id="1384" name="Google Shape;1384;p9"/>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1</a:t>
            </a:r>
            <a:endParaRPr b="1" i="0" sz="4400" u="none" cap="none" strike="noStrike">
              <a:solidFill>
                <a:srgbClr val="000000"/>
              </a:solidFill>
              <a:latin typeface="Arial"/>
              <a:ea typeface="Arial"/>
              <a:cs typeface="Arial"/>
              <a:sym typeface="Arial"/>
            </a:endParaRPr>
          </a:p>
        </p:txBody>
      </p:sp>
      <p:sp>
        <p:nvSpPr>
          <p:cNvPr id="1385" name="Google Shape;1385;p9"/>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Arial"/>
                <a:ea typeface="Arial"/>
                <a:cs typeface="Arial"/>
                <a:sym typeface="Arial"/>
              </a:rPr>
              <a:t>2</a:t>
            </a:r>
            <a:endParaRPr b="0" i="0" sz="4400" u="none" cap="none" strike="noStrike">
              <a:solidFill>
                <a:schemeClr val="lt1"/>
              </a:solidFill>
              <a:latin typeface="Arial"/>
              <a:ea typeface="Arial"/>
              <a:cs typeface="Arial"/>
              <a:sym typeface="Arial"/>
            </a:endParaRPr>
          </a:p>
        </p:txBody>
      </p:sp>
      <p:pic>
        <p:nvPicPr>
          <p:cNvPr id="1386" name="Google Shape;1386;p9"/>
          <p:cNvPicPr preferRelativeResize="0"/>
          <p:nvPr/>
        </p:nvPicPr>
        <p:blipFill rotWithShape="1">
          <a:blip r:embed="rId3">
            <a:alphaModFix/>
          </a:blip>
          <a:srcRect b="0" l="0" r="0" t="0"/>
          <a:stretch/>
        </p:blipFill>
        <p:spPr>
          <a:xfrm>
            <a:off x="1843150" y="7911200"/>
            <a:ext cx="7817250" cy="4243275"/>
          </a:xfrm>
          <a:prstGeom prst="rect">
            <a:avLst/>
          </a:prstGeom>
          <a:noFill/>
          <a:ln>
            <a:noFill/>
          </a:ln>
        </p:spPr>
      </p:pic>
      <p:pic>
        <p:nvPicPr>
          <p:cNvPr id="1387" name="Google Shape;1387;p9"/>
          <p:cNvPicPr preferRelativeResize="0"/>
          <p:nvPr/>
        </p:nvPicPr>
        <p:blipFill rotWithShape="1">
          <a:blip r:embed="rId4">
            <a:alphaModFix/>
          </a:blip>
          <a:srcRect b="0" l="0" r="0" t="0"/>
          <a:stretch/>
        </p:blipFill>
        <p:spPr>
          <a:xfrm>
            <a:off x="14069725" y="7950100"/>
            <a:ext cx="8358899" cy="416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